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377" r:id="rId2"/>
    <p:sldId id="1378" r:id="rId3"/>
    <p:sldId id="1379" r:id="rId4"/>
    <p:sldId id="1380" r:id="rId5"/>
    <p:sldId id="1381" r:id="rId6"/>
    <p:sldId id="1382" r:id="rId7"/>
    <p:sldId id="1383" r:id="rId8"/>
    <p:sldId id="1384" r:id="rId9"/>
    <p:sldId id="1385" r:id="rId10"/>
    <p:sldId id="1386" r:id="rId11"/>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184094-1C30-4DF2-9C75-FE06D5542A9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nl-BE"/>
        </a:p>
      </dgm:t>
    </dgm:pt>
    <dgm:pt modelId="{DC0E0C42-21F9-4C9A-BB3F-10F1EBFAC831}">
      <dgm:prSet phldrT="[Tekst]" custT="1"/>
      <dgm:spPr>
        <a:solidFill>
          <a:srgbClr val="97C2DD"/>
        </a:solidFill>
      </dgm:spPr>
      <dgm:t>
        <a:bodyPr/>
        <a:lstStyle/>
        <a:p>
          <a:r>
            <a:rPr lang="nl-NL" sz="6600" dirty="0"/>
            <a:t>1. </a:t>
          </a:r>
        </a:p>
        <a:p>
          <a:r>
            <a:rPr lang="nl-NL" sz="5400" dirty="0"/>
            <a:t>Technisch/</a:t>
          </a:r>
        </a:p>
        <a:p>
          <a:r>
            <a:rPr lang="nl-NL" sz="5400" dirty="0"/>
            <a:t>functioneel</a:t>
          </a:r>
          <a:endParaRPr lang="nl-BE" sz="6600" dirty="0"/>
        </a:p>
      </dgm:t>
    </dgm:pt>
    <dgm:pt modelId="{848D4408-1E53-48C1-9E9B-F6567ED0C232}" type="parTrans" cxnId="{72D41AE9-C5BE-447B-B0B7-34E0A2D2371F}">
      <dgm:prSet/>
      <dgm:spPr/>
      <dgm:t>
        <a:bodyPr/>
        <a:lstStyle/>
        <a:p>
          <a:endParaRPr lang="nl-BE"/>
        </a:p>
      </dgm:t>
    </dgm:pt>
    <dgm:pt modelId="{E1B89CA7-93CF-455E-A289-5ADCF6CB90BE}" type="sibTrans" cxnId="{72D41AE9-C5BE-447B-B0B7-34E0A2D2371F}">
      <dgm:prSet/>
      <dgm:spPr/>
      <dgm:t>
        <a:bodyPr/>
        <a:lstStyle/>
        <a:p>
          <a:endParaRPr lang="nl-BE"/>
        </a:p>
      </dgm:t>
    </dgm:pt>
    <dgm:pt modelId="{F8BE6C37-A7E9-4E87-A87F-3EAAB4138E08}">
      <dgm:prSet phldrT="[Tekst]"/>
      <dgm:spPr/>
      <dgm:t>
        <a:bodyPr/>
        <a:lstStyle/>
        <a:p>
          <a:r>
            <a:rPr lang="nl-NL" dirty="0"/>
            <a:t>Je vindt de inhoudelijke kant van je werk erg belangrijk en wil een specialist worden binnen je vakgebied. Je geniet ervan als anderen je vragen om je deskundig advies. </a:t>
          </a:r>
          <a:endParaRPr lang="nl-BE" dirty="0"/>
        </a:p>
      </dgm:t>
    </dgm:pt>
    <dgm:pt modelId="{E93F43A3-081E-4E7C-A290-F347778AEE8A}" type="parTrans" cxnId="{64F230CE-E8BA-4CF2-9794-4B92C1FD5B1D}">
      <dgm:prSet/>
      <dgm:spPr/>
      <dgm:t>
        <a:bodyPr/>
        <a:lstStyle/>
        <a:p>
          <a:endParaRPr lang="nl-BE"/>
        </a:p>
      </dgm:t>
    </dgm:pt>
    <dgm:pt modelId="{C053B934-ACC7-4E66-9860-DB4C0FE239FE}" type="sibTrans" cxnId="{64F230CE-E8BA-4CF2-9794-4B92C1FD5B1D}">
      <dgm:prSet/>
      <dgm:spPr/>
      <dgm:t>
        <a:bodyPr/>
        <a:lstStyle/>
        <a:p>
          <a:endParaRPr lang="nl-BE"/>
        </a:p>
      </dgm:t>
    </dgm:pt>
    <dgm:pt modelId="{403F1070-C050-4096-9CB3-7B6ECFF39C6D}" type="pres">
      <dgm:prSet presAssocID="{97184094-1C30-4DF2-9C75-FE06D5542A96}" presName="Name0" presStyleCnt="0">
        <dgm:presLayoutVars>
          <dgm:dir/>
          <dgm:animLvl val="lvl"/>
          <dgm:resizeHandles/>
        </dgm:presLayoutVars>
      </dgm:prSet>
      <dgm:spPr/>
    </dgm:pt>
    <dgm:pt modelId="{D36D6B86-6826-4379-82CC-847B9651DE39}" type="pres">
      <dgm:prSet presAssocID="{DC0E0C42-21F9-4C9A-BB3F-10F1EBFAC831}" presName="linNode" presStyleCnt="0"/>
      <dgm:spPr/>
    </dgm:pt>
    <dgm:pt modelId="{695DD347-1615-48A3-9335-23D0BBB4908F}" type="pres">
      <dgm:prSet presAssocID="{DC0E0C42-21F9-4C9A-BB3F-10F1EBFAC831}" presName="parentShp" presStyleLbl="node1" presStyleIdx="0" presStyleCnt="1">
        <dgm:presLayoutVars>
          <dgm:bulletEnabled val="1"/>
        </dgm:presLayoutVars>
      </dgm:prSet>
      <dgm:spPr/>
    </dgm:pt>
    <dgm:pt modelId="{92AEC5D3-CCC6-4960-82F6-CB84E9692302}" type="pres">
      <dgm:prSet presAssocID="{DC0E0C42-21F9-4C9A-BB3F-10F1EBFAC831}" presName="childShp" presStyleLbl="bgAccFollowNode1" presStyleIdx="0" presStyleCnt="1">
        <dgm:presLayoutVars>
          <dgm:bulletEnabled val="1"/>
        </dgm:presLayoutVars>
      </dgm:prSet>
      <dgm:spPr/>
    </dgm:pt>
  </dgm:ptLst>
  <dgm:cxnLst>
    <dgm:cxn modelId="{DA23D465-EA7F-4908-81AA-7C39E1AFFF60}" type="presOf" srcId="{F8BE6C37-A7E9-4E87-A87F-3EAAB4138E08}" destId="{92AEC5D3-CCC6-4960-82F6-CB84E9692302}" srcOrd="0" destOrd="0" presId="urn:microsoft.com/office/officeart/2005/8/layout/vList6"/>
    <dgm:cxn modelId="{4BDAEA77-0540-402A-8B27-9AB8268308CB}" type="presOf" srcId="{97184094-1C30-4DF2-9C75-FE06D5542A96}" destId="{403F1070-C050-4096-9CB3-7B6ECFF39C6D}" srcOrd="0" destOrd="0" presId="urn:microsoft.com/office/officeart/2005/8/layout/vList6"/>
    <dgm:cxn modelId="{3B63D196-A75F-448A-A38D-249AE8B36C5F}" type="presOf" srcId="{DC0E0C42-21F9-4C9A-BB3F-10F1EBFAC831}" destId="{695DD347-1615-48A3-9335-23D0BBB4908F}" srcOrd="0" destOrd="0" presId="urn:microsoft.com/office/officeart/2005/8/layout/vList6"/>
    <dgm:cxn modelId="{64F230CE-E8BA-4CF2-9794-4B92C1FD5B1D}" srcId="{DC0E0C42-21F9-4C9A-BB3F-10F1EBFAC831}" destId="{F8BE6C37-A7E9-4E87-A87F-3EAAB4138E08}" srcOrd="0" destOrd="0" parTransId="{E93F43A3-081E-4E7C-A290-F347778AEE8A}" sibTransId="{C053B934-ACC7-4E66-9860-DB4C0FE239FE}"/>
    <dgm:cxn modelId="{72D41AE9-C5BE-447B-B0B7-34E0A2D2371F}" srcId="{97184094-1C30-4DF2-9C75-FE06D5542A96}" destId="{DC0E0C42-21F9-4C9A-BB3F-10F1EBFAC831}" srcOrd="0" destOrd="0" parTransId="{848D4408-1E53-48C1-9E9B-F6567ED0C232}" sibTransId="{E1B89CA7-93CF-455E-A289-5ADCF6CB90BE}"/>
    <dgm:cxn modelId="{0496321F-2A47-474C-8FBC-4F17E46EA4DF}" type="presParOf" srcId="{403F1070-C050-4096-9CB3-7B6ECFF39C6D}" destId="{D36D6B86-6826-4379-82CC-847B9651DE39}" srcOrd="0" destOrd="0" presId="urn:microsoft.com/office/officeart/2005/8/layout/vList6"/>
    <dgm:cxn modelId="{7B17F3C3-AABC-473A-999A-1D3F3D77E87D}" type="presParOf" srcId="{D36D6B86-6826-4379-82CC-847B9651DE39}" destId="{695DD347-1615-48A3-9335-23D0BBB4908F}" srcOrd="0" destOrd="0" presId="urn:microsoft.com/office/officeart/2005/8/layout/vList6"/>
    <dgm:cxn modelId="{058805D9-B614-4FAA-9F30-D90BF8777D51}" type="presParOf" srcId="{D36D6B86-6826-4379-82CC-847B9651DE39}" destId="{92AEC5D3-CCC6-4960-82F6-CB84E969230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184094-1C30-4DF2-9C75-FE06D5542A9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nl-BE"/>
        </a:p>
      </dgm:t>
    </dgm:pt>
    <dgm:pt modelId="{DC0E0C42-21F9-4C9A-BB3F-10F1EBFAC831}">
      <dgm:prSet phldrT="[Tekst]" custT="1"/>
      <dgm:spPr>
        <a:solidFill>
          <a:srgbClr val="9ADAC5"/>
        </a:solidFill>
      </dgm:spPr>
      <dgm:t>
        <a:bodyPr/>
        <a:lstStyle/>
        <a:p>
          <a:r>
            <a:rPr lang="nl-NL" sz="6600" dirty="0"/>
            <a:t>2. </a:t>
          </a:r>
          <a:r>
            <a:rPr lang="nl-NL" sz="5400" dirty="0"/>
            <a:t>autonomie/</a:t>
          </a:r>
        </a:p>
        <a:p>
          <a:r>
            <a:rPr lang="nl-NL" sz="5400" dirty="0"/>
            <a:t>onafhankelijkheid</a:t>
          </a:r>
          <a:endParaRPr lang="nl-BE" sz="6600" dirty="0"/>
        </a:p>
      </dgm:t>
    </dgm:pt>
    <dgm:pt modelId="{848D4408-1E53-48C1-9E9B-F6567ED0C232}" type="parTrans" cxnId="{72D41AE9-C5BE-447B-B0B7-34E0A2D2371F}">
      <dgm:prSet/>
      <dgm:spPr/>
      <dgm:t>
        <a:bodyPr/>
        <a:lstStyle/>
        <a:p>
          <a:endParaRPr lang="nl-BE"/>
        </a:p>
      </dgm:t>
    </dgm:pt>
    <dgm:pt modelId="{E1B89CA7-93CF-455E-A289-5ADCF6CB90BE}" type="sibTrans" cxnId="{72D41AE9-C5BE-447B-B0B7-34E0A2D2371F}">
      <dgm:prSet/>
      <dgm:spPr/>
      <dgm:t>
        <a:bodyPr/>
        <a:lstStyle/>
        <a:p>
          <a:endParaRPr lang="nl-BE"/>
        </a:p>
      </dgm:t>
    </dgm:pt>
    <dgm:pt modelId="{F8BE6C37-A7E9-4E87-A87F-3EAAB4138E08}">
      <dgm:prSet phldrT="[Tekst]"/>
      <dgm:spPr/>
      <dgm:t>
        <a:bodyPr/>
        <a:lstStyle/>
        <a:p>
          <a:r>
            <a:rPr lang="nl-NL" dirty="0"/>
            <a:t>Je wil je werk op je eigen manier doen en wil een baan die flexibel is met betrekking tot wanneer en hoe je werkt. Veel regels en beperkingen kan je niet goed verdragen. </a:t>
          </a:r>
          <a:endParaRPr lang="nl-BE" dirty="0"/>
        </a:p>
      </dgm:t>
    </dgm:pt>
    <dgm:pt modelId="{E93F43A3-081E-4E7C-A290-F347778AEE8A}" type="parTrans" cxnId="{64F230CE-E8BA-4CF2-9794-4B92C1FD5B1D}">
      <dgm:prSet/>
      <dgm:spPr/>
      <dgm:t>
        <a:bodyPr/>
        <a:lstStyle/>
        <a:p>
          <a:endParaRPr lang="nl-BE"/>
        </a:p>
      </dgm:t>
    </dgm:pt>
    <dgm:pt modelId="{C053B934-ACC7-4E66-9860-DB4C0FE239FE}" type="sibTrans" cxnId="{64F230CE-E8BA-4CF2-9794-4B92C1FD5B1D}">
      <dgm:prSet/>
      <dgm:spPr/>
      <dgm:t>
        <a:bodyPr/>
        <a:lstStyle/>
        <a:p>
          <a:endParaRPr lang="nl-BE"/>
        </a:p>
      </dgm:t>
    </dgm:pt>
    <dgm:pt modelId="{403F1070-C050-4096-9CB3-7B6ECFF39C6D}" type="pres">
      <dgm:prSet presAssocID="{97184094-1C30-4DF2-9C75-FE06D5542A96}" presName="Name0" presStyleCnt="0">
        <dgm:presLayoutVars>
          <dgm:dir/>
          <dgm:animLvl val="lvl"/>
          <dgm:resizeHandles/>
        </dgm:presLayoutVars>
      </dgm:prSet>
      <dgm:spPr/>
    </dgm:pt>
    <dgm:pt modelId="{D36D6B86-6826-4379-82CC-847B9651DE39}" type="pres">
      <dgm:prSet presAssocID="{DC0E0C42-21F9-4C9A-BB3F-10F1EBFAC831}" presName="linNode" presStyleCnt="0"/>
      <dgm:spPr/>
    </dgm:pt>
    <dgm:pt modelId="{695DD347-1615-48A3-9335-23D0BBB4908F}" type="pres">
      <dgm:prSet presAssocID="{DC0E0C42-21F9-4C9A-BB3F-10F1EBFAC831}" presName="parentShp" presStyleLbl="node1" presStyleIdx="0" presStyleCnt="1" custLinFactNeighborY="-1622">
        <dgm:presLayoutVars>
          <dgm:bulletEnabled val="1"/>
        </dgm:presLayoutVars>
      </dgm:prSet>
      <dgm:spPr/>
    </dgm:pt>
    <dgm:pt modelId="{92AEC5D3-CCC6-4960-82F6-CB84E9692302}" type="pres">
      <dgm:prSet presAssocID="{DC0E0C42-21F9-4C9A-BB3F-10F1EBFAC831}" presName="childShp" presStyleLbl="bgAccFollowNode1" presStyleIdx="0" presStyleCnt="1">
        <dgm:presLayoutVars>
          <dgm:bulletEnabled val="1"/>
        </dgm:presLayoutVars>
      </dgm:prSet>
      <dgm:spPr/>
    </dgm:pt>
  </dgm:ptLst>
  <dgm:cxnLst>
    <dgm:cxn modelId="{DA23D465-EA7F-4908-81AA-7C39E1AFFF60}" type="presOf" srcId="{F8BE6C37-A7E9-4E87-A87F-3EAAB4138E08}" destId="{92AEC5D3-CCC6-4960-82F6-CB84E9692302}" srcOrd="0" destOrd="0" presId="urn:microsoft.com/office/officeart/2005/8/layout/vList6"/>
    <dgm:cxn modelId="{4BDAEA77-0540-402A-8B27-9AB8268308CB}" type="presOf" srcId="{97184094-1C30-4DF2-9C75-FE06D5542A96}" destId="{403F1070-C050-4096-9CB3-7B6ECFF39C6D}" srcOrd="0" destOrd="0" presId="urn:microsoft.com/office/officeart/2005/8/layout/vList6"/>
    <dgm:cxn modelId="{3B63D196-A75F-448A-A38D-249AE8B36C5F}" type="presOf" srcId="{DC0E0C42-21F9-4C9A-BB3F-10F1EBFAC831}" destId="{695DD347-1615-48A3-9335-23D0BBB4908F}" srcOrd="0" destOrd="0" presId="urn:microsoft.com/office/officeart/2005/8/layout/vList6"/>
    <dgm:cxn modelId="{64F230CE-E8BA-4CF2-9794-4B92C1FD5B1D}" srcId="{DC0E0C42-21F9-4C9A-BB3F-10F1EBFAC831}" destId="{F8BE6C37-A7E9-4E87-A87F-3EAAB4138E08}" srcOrd="0" destOrd="0" parTransId="{E93F43A3-081E-4E7C-A290-F347778AEE8A}" sibTransId="{C053B934-ACC7-4E66-9860-DB4C0FE239FE}"/>
    <dgm:cxn modelId="{72D41AE9-C5BE-447B-B0B7-34E0A2D2371F}" srcId="{97184094-1C30-4DF2-9C75-FE06D5542A96}" destId="{DC0E0C42-21F9-4C9A-BB3F-10F1EBFAC831}" srcOrd="0" destOrd="0" parTransId="{848D4408-1E53-48C1-9E9B-F6567ED0C232}" sibTransId="{E1B89CA7-93CF-455E-A289-5ADCF6CB90BE}"/>
    <dgm:cxn modelId="{0496321F-2A47-474C-8FBC-4F17E46EA4DF}" type="presParOf" srcId="{403F1070-C050-4096-9CB3-7B6ECFF39C6D}" destId="{D36D6B86-6826-4379-82CC-847B9651DE39}" srcOrd="0" destOrd="0" presId="urn:microsoft.com/office/officeart/2005/8/layout/vList6"/>
    <dgm:cxn modelId="{7B17F3C3-AABC-473A-999A-1D3F3D77E87D}" type="presParOf" srcId="{D36D6B86-6826-4379-82CC-847B9651DE39}" destId="{695DD347-1615-48A3-9335-23D0BBB4908F}" srcOrd="0" destOrd="0" presId="urn:microsoft.com/office/officeart/2005/8/layout/vList6"/>
    <dgm:cxn modelId="{058805D9-B614-4FAA-9F30-D90BF8777D51}" type="presParOf" srcId="{D36D6B86-6826-4379-82CC-847B9651DE39}" destId="{92AEC5D3-CCC6-4960-82F6-CB84E969230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184094-1C30-4DF2-9C75-FE06D5542A9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nl-BE"/>
        </a:p>
      </dgm:t>
    </dgm:pt>
    <dgm:pt modelId="{DC0E0C42-21F9-4C9A-BB3F-10F1EBFAC831}">
      <dgm:prSet phldrT="[Tekst]" custT="1"/>
      <dgm:spPr>
        <a:solidFill>
          <a:srgbClr val="B6E193"/>
        </a:solidFill>
      </dgm:spPr>
      <dgm:t>
        <a:bodyPr/>
        <a:lstStyle/>
        <a:p>
          <a:r>
            <a:rPr lang="nl-NL" sz="6600" dirty="0"/>
            <a:t>3. </a:t>
          </a:r>
        </a:p>
        <a:p>
          <a:r>
            <a:rPr lang="nl-NL" sz="5400" dirty="0"/>
            <a:t>Algemeen </a:t>
          </a:r>
        </a:p>
        <a:p>
          <a:r>
            <a:rPr lang="nl-NL" sz="5400" dirty="0"/>
            <a:t>management</a:t>
          </a:r>
          <a:endParaRPr lang="nl-BE" sz="5400" dirty="0"/>
        </a:p>
      </dgm:t>
    </dgm:pt>
    <dgm:pt modelId="{848D4408-1E53-48C1-9E9B-F6567ED0C232}" type="parTrans" cxnId="{72D41AE9-C5BE-447B-B0B7-34E0A2D2371F}">
      <dgm:prSet/>
      <dgm:spPr/>
      <dgm:t>
        <a:bodyPr/>
        <a:lstStyle/>
        <a:p>
          <a:endParaRPr lang="nl-BE"/>
        </a:p>
      </dgm:t>
    </dgm:pt>
    <dgm:pt modelId="{E1B89CA7-93CF-455E-A289-5ADCF6CB90BE}" type="sibTrans" cxnId="{72D41AE9-C5BE-447B-B0B7-34E0A2D2371F}">
      <dgm:prSet/>
      <dgm:spPr/>
      <dgm:t>
        <a:bodyPr/>
        <a:lstStyle/>
        <a:p>
          <a:endParaRPr lang="nl-BE"/>
        </a:p>
      </dgm:t>
    </dgm:pt>
    <dgm:pt modelId="{F8BE6C37-A7E9-4E87-A87F-3EAAB4138E08}">
      <dgm:prSet phldrT="[Tekst]"/>
      <dgm:spPr/>
      <dgm:t>
        <a:bodyPr/>
        <a:lstStyle/>
        <a:p>
          <a:r>
            <a:rPr lang="nl-NL" dirty="0"/>
            <a:t>Je bent veelzijdig, resultaatgericht en wil snel richting top. Je oefent graag invloed uit en wilt een grote verantwoordelijkheid. Je bent communicatief en kan goed in team werken. </a:t>
          </a:r>
          <a:endParaRPr lang="nl-BE" dirty="0"/>
        </a:p>
      </dgm:t>
    </dgm:pt>
    <dgm:pt modelId="{E93F43A3-081E-4E7C-A290-F347778AEE8A}" type="parTrans" cxnId="{64F230CE-E8BA-4CF2-9794-4B92C1FD5B1D}">
      <dgm:prSet/>
      <dgm:spPr/>
      <dgm:t>
        <a:bodyPr/>
        <a:lstStyle/>
        <a:p>
          <a:endParaRPr lang="nl-BE"/>
        </a:p>
      </dgm:t>
    </dgm:pt>
    <dgm:pt modelId="{C053B934-ACC7-4E66-9860-DB4C0FE239FE}" type="sibTrans" cxnId="{64F230CE-E8BA-4CF2-9794-4B92C1FD5B1D}">
      <dgm:prSet/>
      <dgm:spPr/>
      <dgm:t>
        <a:bodyPr/>
        <a:lstStyle/>
        <a:p>
          <a:endParaRPr lang="nl-BE"/>
        </a:p>
      </dgm:t>
    </dgm:pt>
    <dgm:pt modelId="{403F1070-C050-4096-9CB3-7B6ECFF39C6D}" type="pres">
      <dgm:prSet presAssocID="{97184094-1C30-4DF2-9C75-FE06D5542A96}" presName="Name0" presStyleCnt="0">
        <dgm:presLayoutVars>
          <dgm:dir/>
          <dgm:animLvl val="lvl"/>
          <dgm:resizeHandles/>
        </dgm:presLayoutVars>
      </dgm:prSet>
      <dgm:spPr/>
    </dgm:pt>
    <dgm:pt modelId="{D36D6B86-6826-4379-82CC-847B9651DE39}" type="pres">
      <dgm:prSet presAssocID="{DC0E0C42-21F9-4C9A-BB3F-10F1EBFAC831}" presName="linNode" presStyleCnt="0"/>
      <dgm:spPr/>
    </dgm:pt>
    <dgm:pt modelId="{695DD347-1615-48A3-9335-23D0BBB4908F}" type="pres">
      <dgm:prSet presAssocID="{DC0E0C42-21F9-4C9A-BB3F-10F1EBFAC831}" presName="parentShp" presStyleLbl="node1" presStyleIdx="0" presStyleCnt="1" custLinFactNeighborY="-1622">
        <dgm:presLayoutVars>
          <dgm:bulletEnabled val="1"/>
        </dgm:presLayoutVars>
      </dgm:prSet>
      <dgm:spPr/>
    </dgm:pt>
    <dgm:pt modelId="{92AEC5D3-CCC6-4960-82F6-CB84E9692302}" type="pres">
      <dgm:prSet presAssocID="{DC0E0C42-21F9-4C9A-BB3F-10F1EBFAC831}" presName="childShp" presStyleLbl="bgAccFollowNode1" presStyleIdx="0" presStyleCnt="1">
        <dgm:presLayoutVars>
          <dgm:bulletEnabled val="1"/>
        </dgm:presLayoutVars>
      </dgm:prSet>
      <dgm:spPr/>
    </dgm:pt>
  </dgm:ptLst>
  <dgm:cxnLst>
    <dgm:cxn modelId="{DA23D465-EA7F-4908-81AA-7C39E1AFFF60}" type="presOf" srcId="{F8BE6C37-A7E9-4E87-A87F-3EAAB4138E08}" destId="{92AEC5D3-CCC6-4960-82F6-CB84E9692302}" srcOrd="0" destOrd="0" presId="urn:microsoft.com/office/officeart/2005/8/layout/vList6"/>
    <dgm:cxn modelId="{4BDAEA77-0540-402A-8B27-9AB8268308CB}" type="presOf" srcId="{97184094-1C30-4DF2-9C75-FE06D5542A96}" destId="{403F1070-C050-4096-9CB3-7B6ECFF39C6D}" srcOrd="0" destOrd="0" presId="urn:microsoft.com/office/officeart/2005/8/layout/vList6"/>
    <dgm:cxn modelId="{3B63D196-A75F-448A-A38D-249AE8B36C5F}" type="presOf" srcId="{DC0E0C42-21F9-4C9A-BB3F-10F1EBFAC831}" destId="{695DD347-1615-48A3-9335-23D0BBB4908F}" srcOrd="0" destOrd="0" presId="urn:microsoft.com/office/officeart/2005/8/layout/vList6"/>
    <dgm:cxn modelId="{64F230CE-E8BA-4CF2-9794-4B92C1FD5B1D}" srcId="{DC0E0C42-21F9-4C9A-BB3F-10F1EBFAC831}" destId="{F8BE6C37-A7E9-4E87-A87F-3EAAB4138E08}" srcOrd="0" destOrd="0" parTransId="{E93F43A3-081E-4E7C-A290-F347778AEE8A}" sibTransId="{C053B934-ACC7-4E66-9860-DB4C0FE239FE}"/>
    <dgm:cxn modelId="{72D41AE9-C5BE-447B-B0B7-34E0A2D2371F}" srcId="{97184094-1C30-4DF2-9C75-FE06D5542A96}" destId="{DC0E0C42-21F9-4C9A-BB3F-10F1EBFAC831}" srcOrd="0" destOrd="0" parTransId="{848D4408-1E53-48C1-9E9B-F6567ED0C232}" sibTransId="{E1B89CA7-93CF-455E-A289-5ADCF6CB90BE}"/>
    <dgm:cxn modelId="{0496321F-2A47-474C-8FBC-4F17E46EA4DF}" type="presParOf" srcId="{403F1070-C050-4096-9CB3-7B6ECFF39C6D}" destId="{D36D6B86-6826-4379-82CC-847B9651DE39}" srcOrd="0" destOrd="0" presId="urn:microsoft.com/office/officeart/2005/8/layout/vList6"/>
    <dgm:cxn modelId="{7B17F3C3-AABC-473A-999A-1D3F3D77E87D}" type="presParOf" srcId="{D36D6B86-6826-4379-82CC-847B9651DE39}" destId="{695DD347-1615-48A3-9335-23D0BBB4908F}" srcOrd="0" destOrd="0" presId="urn:microsoft.com/office/officeart/2005/8/layout/vList6"/>
    <dgm:cxn modelId="{058805D9-B614-4FAA-9F30-D90BF8777D51}" type="presParOf" srcId="{D36D6B86-6826-4379-82CC-847B9651DE39}" destId="{92AEC5D3-CCC6-4960-82F6-CB84E969230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184094-1C30-4DF2-9C75-FE06D5542A9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nl-BE"/>
        </a:p>
      </dgm:t>
    </dgm:pt>
    <dgm:pt modelId="{DC0E0C42-21F9-4C9A-BB3F-10F1EBFAC831}">
      <dgm:prSet phldrT="[Tekst]" custT="1"/>
      <dgm:spPr>
        <a:solidFill>
          <a:srgbClr val="89FA7A"/>
        </a:solidFill>
      </dgm:spPr>
      <dgm:t>
        <a:bodyPr/>
        <a:lstStyle/>
        <a:p>
          <a:r>
            <a:rPr lang="nl-NL" sz="6600" dirty="0"/>
            <a:t>4. </a:t>
          </a:r>
        </a:p>
        <a:p>
          <a:r>
            <a:rPr lang="nl-NL" sz="5400" dirty="0"/>
            <a:t>Zekerheid en</a:t>
          </a:r>
        </a:p>
        <a:p>
          <a:r>
            <a:rPr lang="nl-NL" sz="5400" dirty="0"/>
            <a:t>stabiliteit</a:t>
          </a:r>
          <a:endParaRPr lang="nl-BE" sz="5400" dirty="0"/>
        </a:p>
      </dgm:t>
    </dgm:pt>
    <dgm:pt modelId="{848D4408-1E53-48C1-9E9B-F6567ED0C232}" type="parTrans" cxnId="{72D41AE9-C5BE-447B-B0B7-34E0A2D2371F}">
      <dgm:prSet/>
      <dgm:spPr/>
      <dgm:t>
        <a:bodyPr/>
        <a:lstStyle/>
        <a:p>
          <a:endParaRPr lang="nl-BE"/>
        </a:p>
      </dgm:t>
    </dgm:pt>
    <dgm:pt modelId="{E1B89CA7-93CF-455E-A289-5ADCF6CB90BE}" type="sibTrans" cxnId="{72D41AE9-C5BE-447B-B0B7-34E0A2D2371F}">
      <dgm:prSet/>
      <dgm:spPr/>
      <dgm:t>
        <a:bodyPr/>
        <a:lstStyle/>
        <a:p>
          <a:endParaRPr lang="nl-BE"/>
        </a:p>
      </dgm:t>
    </dgm:pt>
    <dgm:pt modelId="{F8BE6C37-A7E9-4E87-A87F-3EAAB4138E08}">
      <dgm:prSet phldrT="[Tekst]"/>
      <dgm:spPr/>
      <dgm:t>
        <a:bodyPr/>
        <a:lstStyle/>
        <a:p>
          <a:r>
            <a:rPr lang="nl-NL" dirty="0"/>
            <a:t>Voorspelbaarheid en loyaliteit zijn belangrijk voor jou. Je wil je (</a:t>
          </a:r>
          <a:r>
            <a:rPr lang="nl-NL" dirty="0" err="1"/>
            <a:t>oa</a:t>
          </a:r>
          <a:r>
            <a:rPr lang="nl-NL" dirty="0"/>
            <a:t> financieel) veilig voelen en zal lang binnen een organisatie blijven als aan deze behoeften tegemoet gekomen wordt. </a:t>
          </a:r>
          <a:endParaRPr lang="nl-BE" dirty="0"/>
        </a:p>
      </dgm:t>
    </dgm:pt>
    <dgm:pt modelId="{E93F43A3-081E-4E7C-A290-F347778AEE8A}" type="parTrans" cxnId="{64F230CE-E8BA-4CF2-9794-4B92C1FD5B1D}">
      <dgm:prSet/>
      <dgm:spPr/>
      <dgm:t>
        <a:bodyPr/>
        <a:lstStyle/>
        <a:p>
          <a:endParaRPr lang="nl-BE"/>
        </a:p>
      </dgm:t>
    </dgm:pt>
    <dgm:pt modelId="{C053B934-ACC7-4E66-9860-DB4C0FE239FE}" type="sibTrans" cxnId="{64F230CE-E8BA-4CF2-9794-4B92C1FD5B1D}">
      <dgm:prSet/>
      <dgm:spPr/>
      <dgm:t>
        <a:bodyPr/>
        <a:lstStyle/>
        <a:p>
          <a:endParaRPr lang="nl-BE"/>
        </a:p>
      </dgm:t>
    </dgm:pt>
    <dgm:pt modelId="{403F1070-C050-4096-9CB3-7B6ECFF39C6D}" type="pres">
      <dgm:prSet presAssocID="{97184094-1C30-4DF2-9C75-FE06D5542A96}" presName="Name0" presStyleCnt="0">
        <dgm:presLayoutVars>
          <dgm:dir/>
          <dgm:animLvl val="lvl"/>
          <dgm:resizeHandles/>
        </dgm:presLayoutVars>
      </dgm:prSet>
      <dgm:spPr/>
    </dgm:pt>
    <dgm:pt modelId="{D36D6B86-6826-4379-82CC-847B9651DE39}" type="pres">
      <dgm:prSet presAssocID="{DC0E0C42-21F9-4C9A-BB3F-10F1EBFAC831}" presName="linNode" presStyleCnt="0"/>
      <dgm:spPr/>
    </dgm:pt>
    <dgm:pt modelId="{695DD347-1615-48A3-9335-23D0BBB4908F}" type="pres">
      <dgm:prSet presAssocID="{DC0E0C42-21F9-4C9A-BB3F-10F1EBFAC831}" presName="parentShp" presStyleLbl="node1" presStyleIdx="0" presStyleCnt="1" custLinFactNeighborY="-1622">
        <dgm:presLayoutVars>
          <dgm:bulletEnabled val="1"/>
        </dgm:presLayoutVars>
      </dgm:prSet>
      <dgm:spPr/>
    </dgm:pt>
    <dgm:pt modelId="{92AEC5D3-CCC6-4960-82F6-CB84E9692302}" type="pres">
      <dgm:prSet presAssocID="{DC0E0C42-21F9-4C9A-BB3F-10F1EBFAC831}" presName="childShp" presStyleLbl="bgAccFollowNode1" presStyleIdx="0" presStyleCnt="1">
        <dgm:presLayoutVars>
          <dgm:bulletEnabled val="1"/>
        </dgm:presLayoutVars>
      </dgm:prSet>
      <dgm:spPr/>
    </dgm:pt>
  </dgm:ptLst>
  <dgm:cxnLst>
    <dgm:cxn modelId="{DA23D465-EA7F-4908-81AA-7C39E1AFFF60}" type="presOf" srcId="{F8BE6C37-A7E9-4E87-A87F-3EAAB4138E08}" destId="{92AEC5D3-CCC6-4960-82F6-CB84E9692302}" srcOrd="0" destOrd="0" presId="urn:microsoft.com/office/officeart/2005/8/layout/vList6"/>
    <dgm:cxn modelId="{4BDAEA77-0540-402A-8B27-9AB8268308CB}" type="presOf" srcId="{97184094-1C30-4DF2-9C75-FE06D5542A96}" destId="{403F1070-C050-4096-9CB3-7B6ECFF39C6D}" srcOrd="0" destOrd="0" presId="urn:microsoft.com/office/officeart/2005/8/layout/vList6"/>
    <dgm:cxn modelId="{3B63D196-A75F-448A-A38D-249AE8B36C5F}" type="presOf" srcId="{DC0E0C42-21F9-4C9A-BB3F-10F1EBFAC831}" destId="{695DD347-1615-48A3-9335-23D0BBB4908F}" srcOrd="0" destOrd="0" presId="urn:microsoft.com/office/officeart/2005/8/layout/vList6"/>
    <dgm:cxn modelId="{64F230CE-E8BA-4CF2-9794-4B92C1FD5B1D}" srcId="{DC0E0C42-21F9-4C9A-BB3F-10F1EBFAC831}" destId="{F8BE6C37-A7E9-4E87-A87F-3EAAB4138E08}" srcOrd="0" destOrd="0" parTransId="{E93F43A3-081E-4E7C-A290-F347778AEE8A}" sibTransId="{C053B934-ACC7-4E66-9860-DB4C0FE239FE}"/>
    <dgm:cxn modelId="{72D41AE9-C5BE-447B-B0B7-34E0A2D2371F}" srcId="{97184094-1C30-4DF2-9C75-FE06D5542A96}" destId="{DC0E0C42-21F9-4C9A-BB3F-10F1EBFAC831}" srcOrd="0" destOrd="0" parTransId="{848D4408-1E53-48C1-9E9B-F6567ED0C232}" sibTransId="{E1B89CA7-93CF-455E-A289-5ADCF6CB90BE}"/>
    <dgm:cxn modelId="{0496321F-2A47-474C-8FBC-4F17E46EA4DF}" type="presParOf" srcId="{403F1070-C050-4096-9CB3-7B6ECFF39C6D}" destId="{D36D6B86-6826-4379-82CC-847B9651DE39}" srcOrd="0" destOrd="0" presId="urn:microsoft.com/office/officeart/2005/8/layout/vList6"/>
    <dgm:cxn modelId="{7B17F3C3-AABC-473A-999A-1D3F3D77E87D}" type="presParOf" srcId="{D36D6B86-6826-4379-82CC-847B9651DE39}" destId="{695DD347-1615-48A3-9335-23D0BBB4908F}" srcOrd="0" destOrd="0" presId="urn:microsoft.com/office/officeart/2005/8/layout/vList6"/>
    <dgm:cxn modelId="{058805D9-B614-4FAA-9F30-D90BF8777D51}" type="presParOf" srcId="{D36D6B86-6826-4379-82CC-847B9651DE39}" destId="{92AEC5D3-CCC6-4960-82F6-CB84E969230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184094-1C30-4DF2-9C75-FE06D5542A9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nl-BE"/>
        </a:p>
      </dgm:t>
    </dgm:pt>
    <dgm:pt modelId="{DC0E0C42-21F9-4C9A-BB3F-10F1EBFAC831}">
      <dgm:prSet phldrT="[Tekst]" custT="1"/>
      <dgm:spPr>
        <a:solidFill>
          <a:srgbClr val="F5F87C"/>
        </a:solidFill>
      </dgm:spPr>
      <dgm:t>
        <a:bodyPr/>
        <a:lstStyle/>
        <a:p>
          <a:r>
            <a:rPr lang="nl-NL" sz="6600" dirty="0"/>
            <a:t>5.</a:t>
          </a:r>
        </a:p>
        <a:p>
          <a:r>
            <a:rPr lang="nl-NL" sz="5400" dirty="0"/>
            <a:t>Ondernemingsgerichte creativiteit</a:t>
          </a:r>
          <a:endParaRPr lang="nl-BE" sz="5400" dirty="0"/>
        </a:p>
      </dgm:t>
    </dgm:pt>
    <dgm:pt modelId="{848D4408-1E53-48C1-9E9B-F6567ED0C232}" type="parTrans" cxnId="{72D41AE9-C5BE-447B-B0B7-34E0A2D2371F}">
      <dgm:prSet/>
      <dgm:spPr/>
      <dgm:t>
        <a:bodyPr/>
        <a:lstStyle/>
        <a:p>
          <a:endParaRPr lang="nl-BE"/>
        </a:p>
      </dgm:t>
    </dgm:pt>
    <dgm:pt modelId="{E1B89CA7-93CF-455E-A289-5ADCF6CB90BE}" type="sibTrans" cxnId="{72D41AE9-C5BE-447B-B0B7-34E0A2D2371F}">
      <dgm:prSet/>
      <dgm:spPr/>
      <dgm:t>
        <a:bodyPr/>
        <a:lstStyle/>
        <a:p>
          <a:endParaRPr lang="nl-BE"/>
        </a:p>
      </dgm:t>
    </dgm:pt>
    <dgm:pt modelId="{F8BE6C37-A7E9-4E87-A87F-3EAAB4138E08}">
      <dgm:prSet phldrT="[Tekst]"/>
      <dgm:spPr/>
      <dgm:t>
        <a:bodyPr/>
        <a:lstStyle/>
        <a:p>
          <a:r>
            <a:rPr lang="nl-NL" dirty="0"/>
            <a:t>Je houdt van zelf creëren en wil zelf iets op de markt zetten. Je droomt van je eigen bedrijf of een bestaand initiatief nieuw leven in te blazen. Je wil geld verdienen met iets dat je zelf tot stand hebt gebracht. </a:t>
          </a:r>
          <a:endParaRPr lang="nl-BE" dirty="0"/>
        </a:p>
      </dgm:t>
    </dgm:pt>
    <dgm:pt modelId="{E93F43A3-081E-4E7C-A290-F347778AEE8A}" type="parTrans" cxnId="{64F230CE-E8BA-4CF2-9794-4B92C1FD5B1D}">
      <dgm:prSet/>
      <dgm:spPr/>
      <dgm:t>
        <a:bodyPr/>
        <a:lstStyle/>
        <a:p>
          <a:endParaRPr lang="nl-BE"/>
        </a:p>
      </dgm:t>
    </dgm:pt>
    <dgm:pt modelId="{C053B934-ACC7-4E66-9860-DB4C0FE239FE}" type="sibTrans" cxnId="{64F230CE-E8BA-4CF2-9794-4B92C1FD5B1D}">
      <dgm:prSet/>
      <dgm:spPr/>
      <dgm:t>
        <a:bodyPr/>
        <a:lstStyle/>
        <a:p>
          <a:endParaRPr lang="nl-BE"/>
        </a:p>
      </dgm:t>
    </dgm:pt>
    <dgm:pt modelId="{403F1070-C050-4096-9CB3-7B6ECFF39C6D}" type="pres">
      <dgm:prSet presAssocID="{97184094-1C30-4DF2-9C75-FE06D5542A96}" presName="Name0" presStyleCnt="0">
        <dgm:presLayoutVars>
          <dgm:dir/>
          <dgm:animLvl val="lvl"/>
          <dgm:resizeHandles/>
        </dgm:presLayoutVars>
      </dgm:prSet>
      <dgm:spPr/>
    </dgm:pt>
    <dgm:pt modelId="{D36D6B86-6826-4379-82CC-847B9651DE39}" type="pres">
      <dgm:prSet presAssocID="{DC0E0C42-21F9-4C9A-BB3F-10F1EBFAC831}" presName="linNode" presStyleCnt="0"/>
      <dgm:spPr/>
    </dgm:pt>
    <dgm:pt modelId="{695DD347-1615-48A3-9335-23D0BBB4908F}" type="pres">
      <dgm:prSet presAssocID="{DC0E0C42-21F9-4C9A-BB3F-10F1EBFAC831}" presName="parentShp" presStyleLbl="node1" presStyleIdx="0" presStyleCnt="1" custLinFactNeighborY="-1622">
        <dgm:presLayoutVars>
          <dgm:bulletEnabled val="1"/>
        </dgm:presLayoutVars>
      </dgm:prSet>
      <dgm:spPr/>
    </dgm:pt>
    <dgm:pt modelId="{92AEC5D3-CCC6-4960-82F6-CB84E9692302}" type="pres">
      <dgm:prSet presAssocID="{DC0E0C42-21F9-4C9A-BB3F-10F1EBFAC831}" presName="childShp" presStyleLbl="bgAccFollowNode1" presStyleIdx="0" presStyleCnt="1">
        <dgm:presLayoutVars>
          <dgm:bulletEnabled val="1"/>
        </dgm:presLayoutVars>
      </dgm:prSet>
      <dgm:spPr/>
    </dgm:pt>
  </dgm:ptLst>
  <dgm:cxnLst>
    <dgm:cxn modelId="{DA23D465-EA7F-4908-81AA-7C39E1AFFF60}" type="presOf" srcId="{F8BE6C37-A7E9-4E87-A87F-3EAAB4138E08}" destId="{92AEC5D3-CCC6-4960-82F6-CB84E9692302}" srcOrd="0" destOrd="0" presId="urn:microsoft.com/office/officeart/2005/8/layout/vList6"/>
    <dgm:cxn modelId="{4BDAEA77-0540-402A-8B27-9AB8268308CB}" type="presOf" srcId="{97184094-1C30-4DF2-9C75-FE06D5542A96}" destId="{403F1070-C050-4096-9CB3-7B6ECFF39C6D}" srcOrd="0" destOrd="0" presId="urn:microsoft.com/office/officeart/2005/8/layout/vList6"/>
    <dgm:cxn modelId="{3B63D196-A75F-448A-A38D-249AE8B36C5F}" type="presOf" srcId="{DC0E0C42-21F9-4C9A-BB3F-10F1EBFAC831}" destId="{695DD347-1615-48A3-9335-23D0BBB4908F}" srcOrd="0" destOrd="0" presId="urn:microsoft.com/office/officeart/2005/8/layout/vList6"/>
    <dgm:cxn modelId="{64F230CE-E8BA-4CF2-9794-4B92C1FD5B1D}" srcId="{DC0E0C42-21F9-4C9A-BB3F-10F1EBFAC831}" destId="{F8BE6C37-A7E9-4E87-A87F-3EAAB4138E08}" srcOrd="0" destOrd="0" parTransId="{E93F43A3-081E-4E7C-A290-F347778AEE8A}" sibTransId="{C053B934-ACC7-4E66-9860-DB4C0FE239FE}"/>
    <dgm:cxn modelId="{72D41AE9-C5BE-447B-B0B7-34E0A2D2371F}" srcId="{97184094-1C30-4DF2-9C75-FE06D5542A96}" destId="{DC0E0C42-21F9-4C9A-BB3F-10F1EBFAC831}" srcOrd="0" destOrd="0" parTransId="{848D4408-1E53-48C1-9E9B-F6567ED0C232}" sibTransId="{E1B89CA7-93CF-455E-A289-5ADCF6CB90BE}"/>
    <dgm:cxn modelId="{0496321F-2A47-474C-8FBC-4F17E46EA4DF}" type="presParOf" srcId="{403F1070-C050-4096-9CB3-7B6ECFF39C6D}" destId="{D36D6B86-6826-4379-82CC-847B9651DE39}" srcOrd="0" destOrd="0" presId="urn:microsoft.com/office/officeart/2005/8/layout/vList6"/>
    <dgm:cxn modelId="{7B17F3C3-AABC-473A-999A-1D3F3D77E87D}" type="presParOf" srcId="{D36D6B86-6826-4379-82CC-847B9651DE39}" destId="{695DD347-1615-48A3-9335-23D0BBB4908F}" srcOrd="0" destOrd="0" presId="urn:microsoft.com/office/officeart/2005/8/layout/vList6"/>
    <dgm:cxn modelId="{058805D9-B614-4FAA-9F30-D90BF8777D51}" type="presParOf" srcId="{D36D6B86-6826-4379-82CC-847B9651DE39}" destId="{92AEC5D3-CCC6-4960-82F6-CB84E969230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7184094-1C30-4DF2-9C75-FE06D5542A9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nl-BE"/>
        </a:p>
      </dgm:t>
    </dgm:pt>
    <dgm:pt modelId="{DC0E0C42-21F9-4C9A-BB3F-10F1EBFAC831}">
      <dgm:prSet phldrT="[Tekst]" custT="1"/>
      <dgm:spPr>
        <a:solidFill>
          <a:srgbClr val="FACF7A"/>
        </a:solidFill>
      </dgm:spPr>
      <dgm:t>
        <a:bodyPr/>
        <a:lstStyle/>
        <a:p>
          <a:r>
            <a:rPr lang="nl-NL" sz="6600" dirty="0"/>
            <a:t>6. </a:t>
          </a:r>
        </a:p>
        <a:p>
          <a:r>
            <a:rPr lang="nl-NL" sz="4400" dirty="0"/>
            <a:t>Dienstverlening/</a:t>
          </a:r>
        </a:p>
        <a:p>
          <a:r>
            <a:rPr lang="nl-NL" sz="5400" dirty="0"/>
            <a:t>toewijding</a:t>
          </a:r>
          <a:endParaRPr lang="nl-BE" sz="5400" dirty="0"/>
        </a:p>
      </dgm:t>
    </dgm:pt>
    <dgm:pt modelId="{848D4408-1E53-48C1-9E9B-F6567ED0C232}" type="parTrans" cxnId="{72D41AE9-C5BE-447B-B0B7-34E0A2D2371F}">
      <dgm:prSet/>
      <dgm:spPr/>
      <dgm:t>
        <a:bodyPr/>
        <a:lstStyle/>
        <a:p>
          <a:endParaRPr lang="nl-BE"/>
        </a:p>
      </dgm:t>
    </dgm:pt>
    <dgm:pt modelId="{E1B89CA7-93CF-455E-A289-5ADCF6CB90BE}" type="sibTrans" cxnId="{72D41AE9-C5BE-447B-B0B7-34E0A2D2371F}">
      <dgm:prSet/>
      <dgm:spPr/>
      <dgm:t>
        <a:bodyPr/>
        <a:lstStyle/>
        <a:p>
          <a:endParaRPr lang="nl-BE"/>
        </a:p>
      </dgm:t>
    </dgm:pt>
    <dgm:pt modelId="{F8BE6C37-A7E9-4E87-A87F-3EAAB4138E08}">
      <dgm:prSet phldrT="[Tekst]"/>
      <dgm:spPr/>
      <dgm:t>
        <a:bodyPr/>
        <a:lstStyle/>
        <a:p>
          <a:r>
            <a:rPr lang="nl-NL" dirty="0"/>
            <a:t>Je wil graag iets doen waar anderen iets aan hebben, om zo een bijdrage te kunnen leveren aan de samenleving. Je bent niet zozeer loyaal aan een organisatie, maar je wil een rechtvaardig of menswaardig doel bereiken.</a:t>
          </a:r>
          <a:endParaRPr lang="nl-BE" dirty="0"/>
        </a:p>
      </dgm:t>
    </dgm:pt>
    <dgm:pt modelId="{E93F43A3-081E-4E7C-A290-F347778AEE8A}" type="parTrans" cxnId="{64F230CE-E8BA-4CF2-9794-4B92C1FD5B1D}">
      <dgm:prSet/>
      <dgm:spPr/>
      <dgm:t>
        <a:bodyPr/>
        <a:lstStyle/>
        <a:p>
          <a:endParaRPr lang="nl-BE"/>
        </a:p>
      </dgm:t>
    </dgm:pt>
    <dgm:pt modelId="{C053B934-ACC7-4E66-9860-DB4C0FE239FE}" type="sibTrans" cxnId="{64F230CE-E8BA-4CF2-9794-4B92C1FD5B1D}">
      <dgm:prSet/>
      <dgm:spPr/>
      <dgm:t>
        <a:bodyPr/>
        <a:lstStyle/>
        <a:p>
          <a:endParaRPr lang="nl-BE"/>
        </a:p>
      </dgm:t>
    </dgm:pt>
    <dgm:pt modelId="{403F1070-C050-4096-9CB3-7B6ECFF39C6D}" type="pres">
      <dgm:prSet presAssocID="{97184094-1C30-4DF2-9C75-FE06D5542A96}" presName="Name0" presStyleCnt="0">
        <dgm:presLayoutVars>
          <dgm:dir/>
          <dgm:animLvl val="lvl"/>
          <dgm:resizeHandles/>
        </dgm:presLayoutVars>
      </dgm:prSet>
      <dgm:spPr/>
    </dgm:pt>
    <dgm:pt modelId="{D36D6B86-6826-4379-82CC-847B9651DE39}" type="pres">
      <dgm:prSet presAssocID="{DC0E0C42-21F9-4C9A-BB3F-10F1EBFAC831}" presName="linNode" presStyleCnt="0"/>
      <dgm:spPr/>
    </dgm:pt>
    <dgm:pt modelId="{695DD347-1615-48A3-9335-23D0BBB4908F}" type="pres">
      <dgm:prSet presAssocID="{DC0E0C42-21F9-4C9A-BB3F-10F1EBFAC831}" presName="parentShp" presStyleLbl="node1" presStyleIdx="0" presStyleCnt="1" custLinFactNeighborY="-1622">
        <dgm:presLayoutVars>
          <dgm:bulletEnabled val="1"/>
        </dgm:presLayoutVars>
      </dgm:prSet>
      <dgm:spPr/>
    </dgm:pt>
    <dgm:pt modelId="{92AEC5D3-CCC6-4960-82F6-CB84E9692302}" type="pres">
      <dgm:prSet presAssocID="{DC0E0C42-21F9-4C9A-BB3F-10F1EBFAC831}" presName="childShp" presStyleLbl="bgAccFollowNode1" presStyleIdx="0" presStyleCnt="1">
        <dgm:presLayoutVars>
          <dgm:bulletEnabled val="1"/>
        </dgm:presLayoutVars>
      </dgm:prSet>
      <dgm:spPr/>
    </dgm:pt>
  </dgm:ptLst>
  <dgm:cxnLst>
    <dgm:cxn modelId="{DA23D465-EA7F-4908-81AA-7C39E1AFFF60}" type="presOf" srcId="{F8BE6C37-A7E9-4E87-A87F-3EAAB4138E08}" destId="{92AEC5D3-CCC6-4960-82F6-CB84E9692302}" srcOrd="0" destOrd="0" presId="urn:microsoft.com/office/officeart/2005/8/layout/vList6"/>
    <dgm:cxn modelId="{4BDAEA77-0540-402A-8B27-9AB8268308CB}" type="presOf" srcId="{97184094-1C30-4DF2-9C75-FE06D5542A96}" destId="{403F1070-C050-4096-9CB3-7B6ECFF39C6D}" srcOrd="0" destOrd="0" presId="urn:microsoft.com/office/officeart/2005/8/layout/vList6"/>
    <dgm:cxn modelId="{3B63D196-A75F-448A-A38D-249AE8B36C5F}" type="presOf" srcId="{DC0E0C42-21F9-4C9A-BB3F-10F1EBFAC831}" destId="{695DD347-1615-48A3-9335-23D0BBB4908F}" srcOrd="0" destOrd="0" presId="urn:microsoft.com/office/officeart/2005/8/layout/vList6"/>
    <dgm:cxn modelId="{64F230CE-E8BA-4CF2-9794-4B92C1FD5B1D}" srcId="{DC0E0C42-21F9-4C9A-BB3F-10F1EBFAC831}" destId="{F8BE6C37-A7E9-4E87-A87F-3EAAB4138E08}" srcOrd="0" destOrd="0" parTransId="{E93F43A3-081E-4E7C-A290-F347778AEE8A}" sibTransId="{C053B934-ACC7-4E66-9860-DB4C0FE239FE}"/>
    <dgm:cxn modelId="{72D41AE9-C5BE-447B-B0B7-34E0A2D2371F}" srcId="{97184094-1C30-4DF2-9C75-FE06D5542A96}" destId="{DC0E0C42-21F9-4C9A-BB3F-10F1EBFAC831}" srcOrd="0" destOrd="0" parTransId="{848D4408-1E53-48C1-9E9B-F6567ED0C232}" sibTransId="{E1B89CA7-93CF-455E-A289-5ADCF6CB90BE}"/>
    <dgm:cxn modelId="{0496321F-2A47-474C-8FBC-4F17E46EA4DF}" type="presParOf" srcId="{403F1070-C050-4096-9CB3-7B6ECFF39C6D}" destId="{D36D6B86-6826-4379-82CC-847B9651DE39}" srcOrd="0" destOrd="0" presId="urn:microsoft.com/office/officeart/2005/8/layout/vList6"/>
    <dgm:cxn modelId="{7B17F3C3-AABC-473A-999A-1D3F3D77E87D}" type="presParOf" srcId="{D36D6B86-6826-4379-82CC-847B9651DE39}" destId="{695DD347-1615-48A3-9335-23D0BBB4908F}" srcOrd="0" destOrd="0" presId="urn:microsoft.com/office/officeart/2005/8/layout/vList6"/>
    <dgm:cxn modelId="{058805D9-B614-4FAA-9F30-D90BF8777D51}" type="presParOf" srcId="{D36D6B86-6826-4379-82CC-847B9651DE39}" destId="{92AEC5D3-CCC6-4960-82F6-CB84E969230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184094-1C30-4DF2-9C75-FE06D5542A9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nl-BE"/>
        </a:p>
      </dgm:t>
    </dgm:pt>
    <dgm:pt modelId="{DC0E0C42-21F9-4C9A-BB3F-10F1EBFAC831}">
      <dgm:prSet phldrT="[Tekst]" custT="1"/>
      <dgm:spPr>
        <a:solidFill>
          <a:srgbClr val="F2A16C"/>
        </a:solidFill>
      </dgm:spPr>
      <dgm:t>
        <a:bodyPr/>
        <a:lstStyle/>
        <a:p>
          <a:r>
            <a:rPr lang="nl-NL" sz="6600" dirty="0"/>
            <a:t>7. </a:t>
          </a:r>
        </a:p>
        <a:p>
          <a:r>
            <a:rPr lang="nl-NL" sz="5400" dirty="0"/>
            <a:t>Pure uitdaging</a:t>
          </a:r>
          <a:endParaRPr lang="nl-BE" sz="5400" dirty="0"/>
        </a:p>
      </dgm:t>
    </dgm:pt>
    <dgm:pt modelId="{848D4408-1E53-48C1-9E9B-F6567ED0C232}" type="parTrans" cxnId="{72D41AE9-C5BE-447B-B0B7-34E0A2D2371F}">
      <dgm:prSet/>
      <dgm:spPr/>
      <dgm:t>
        <a:bodyPr/>
        <a:lstStyle/>
        <a:p>
          <a:endParaRPr lang="nl-BE"/>
        </a:p>
      </dgm:t>
    </dgm:pt>
    <dgm:pt modelId="{E1B89CA7-93CF-455E-A289-5ADCF6CB90BE}" type="sibTrans" cxnId="{72D41AE9-C5BE-447B-B0B7-34E0A2D2371F}">
      <dgm:prSet/>
      <dgm:spPr/>
      <dgm:t>
        <a:bodyPr/>
        <a:lstStyle/>
        <a:p>
          <a:endParaRPr lang="nl-BE"/>
        </a:p>
      </dgm:t>
    </dgm:pt>
    <dgm:pt modelId="{F8BE6C37-A7E9-4E87-A87F-3EAAB4138E08}">
      <dgm:prSet phldrT="[Tekst]"/>
      <dgm:spPr/>
      <dgm:t>
        <a:bodyPr/>
        <a:lstStyle/>
        <a:p>
          <a:r>
            <a:rPr lang="nl-NL" dirty="0"/>
            <a:t>Je wil altijd moeilijke uitdagingen aan en jezelf overwinnen. Je haat routine en wil altijd wat nieuws. Je legt de lat voor jezelf hoog en je bent ambitieus. Je hebt ook een grote intrinsieke motivatie. </a:t>
          </a:r>
          <a:endParaRPr lang="nl-BE" dirty="0"/>
        </a:p>
      </dgm:t>
    </dgm:pt>
    <dgm:pt modelId="{E93F43A3-081E-4E7C-A290-F347778AEE8A}" type="parTrans" cxnId="{64F230CE-E8BA-4CF2-9794-4B92C1FD5B1D}">
      <dgm:prSet/>
      <dgm:spPr/>
      <dgm:t>
        <a:bodyPr/>
        <a:lstStyle/>
        <a:p>
          <a:endParaRPr lang="nl-BE"/>
        </a:p>
      </dgm:t>
    </dgm:pt>
    <dgm:pt modelId="{C053B934-ACC7-4E66-9860-DB4C0FE239FE}" type="sibTrans" cxnId="{64F230CE-E8BA-4CF2-9794-4B92C1FD5B1D}">
      <dgm:prSet/>
      <dgm:spPr/>
      <dgm:t>
        <a:bodyPr/>
        <a:lstStyle/>
        <a:p>
          <a:endParaRPr lang="nl-BE"/>
        </a:p>
      </dgm:t>
    </dgm:pt>
    <dgm:pt modelId="{403F1070-C050-4096-9CB3-7B6ECFF39C6D}" type="pres">
      <dgm:prSet presAssocID="{97184094-1C30-4DF2-9C75-FE06D5542A96}" presName="Name0" presStyleCnt="0">
        <dgm:presLayoutVars>
          <dgm:dir/>
          <dgm:animLvl val="lvl"/>
          <dgm:resizeHandles/>
        </dgm:presLayoutVars>
      </dgm:prSet>
      <dgm:spPr/>
    </dgm:pt>
    <dgm:pt modelId="{D36D6B86-6826-4379-82CC-847B9651DE39}" type="pres">
      <dgm:prSet presAssocID="{DC0E0C42-21F9-4C9A-BB3F-10F1EBFAC831}" presName="linNode" presStyleCnt="0"/>
      <dgm:spPr/>
    </dgm:pt>
    <dgm:pt modelId="{695DD347-1615-48A3-9335-23D0BBB4908F}" type="pres">
      <dgm:prSet presAssocID="{DC0E0C42-21F9-4C9A-BB3F-10F1EBFAC831}" presName="parentShp" presStyleLbl="node1" presStyleIdx="0" presStyleCnt="1" custLinFactNeighborY="-1622">
        <dgm:presLayoutVars>
          <dgm:bulletEnabled val="1"/>
        </dgm:presLayoutVars>
      </dgm:prSet>
      <dgm:spPr/>
    </dgm:pt>
    <dgm:pt modelId="{92AEC5D3-CCC6-4960-82F6-CB84E9692302}" type="pres">
      <dgm:prSet presAssocID="{DC0E0C42-21F9-4C9A-BB3F-10F1EBFAC831}" presName="childShp" presStyleLbl="bgAccFollowNode1" presStyleIdx="0" presStyleCnt="1">
        <dgm:presLayoutVars>
          <dgm:bulletEnabled val="1"/>
        </dgm:presLayoutVars>
      </dgm:prSet>
      <dgm:spPr/>
    </dgm:pt>
  </dgm:ptLst>
  <dgm:cxnLst>
    <dgm:cxn modelId="{DA23D465-EA7F-4908-81AA-7C39E1AFFF60}" type="presOf" srcId="{F8BE6C37-A7E9-4E87-A87F-3EAAB4138E08}" destId="{92AEC5D3-CCC6-4960-82F6-CB84E9692302}" srcOrd="0" destOrd="0" presId="urn:microsoft.com/office/officeart/2005/8/layout/vList6"/>
    <dgm:cxn modelId="{4BDAEA77-0540-402A-8B27-9AB8268308CB}" type="presOf" srcId="{97184094-1C30-4DF2-9C75-FE06D5542A96}" destId="{403F1070-C050-4096-9CB3-7B6ECFF39C6D}" srcOrd="0" destOrd="0" presId="urn:microsoft.com/office/officeart/2005/8/layout/vList6"/>
    <dgm:cxn modelId="{3B63D196-A75F-448A-A38D-249AE8B36C5F}" type="presOf" srcId="{DC0E0C42-21F9-4C9A-BB3F-10F1EBFAC831}" destId="{695DD347-1615-48A3-9335-23D0BBB4908F}" srcOrd="0" destOrd="0" presId="urn:microsoft.com/office/officeart/2005/8/layout/vList6"/>
    <dgm:cxn modelId="{64F230CE-E8BA-4CF2-9794-4B92C1FD5B1D}" srcId="{DC0E0C42-21F9-4C9A-BB3F-10F1EBFAC831}" destId="{F8BE6C37-A7E9-4E87-A87F-3EAAB4138E08}" srcOrd="0" destOrd="0" parTransId="{E93F43A3-081E-4E7C-A290-F347778AEE8A}" sibTransId="{C053B934-ACC7-4E66-9860-DB4C0FE239FE}"/>
    <dgm:cxn modelId="{72D41AE9-C5BE-447B-B0B7-34E0A2D2371F}" srcId="{97184094-1C30-4DF2-9C75-FE06D5542A96}" destId="{DC0E0C42-21F9-4C9A-BB3F-10F1EBFAC831}" srcOrd="0" destOrd="0" parTransId="{848D4408-1E53-48C1-9E9B-F6567ED0C232}" sibTransId="{E1B89CA7-93CF-455E-A289-5ADCF6CB90BE}"/>
    <dgm:cxn modelId="{0496321F-2A47-474C-8FBC-4F17E46EA4DF}" type="presParOf" srcId="{403F1070-C050-4096-9CB3-7B6ECFF39C6D}" destId="{D36D6B86-6826-4379-82CC-847B9651DE39}" srcOrd="0" destOrd="0" presId="urn:microsoft.com/office/officeart/2005/8/layout/vList6"/>
    <dgm:cxn modelId="{7B17F3C3-AABC-473A-999A-1D3F3D77E87D}" type="presParOf" srcId="{D36D6B86-6826-4379-82CC-847B9651DE39}" destId="{695DD347-1615-48A3-9335-23D0BBB4908F}" srcOrd="0" destOrd="0" presId="urn:microsoft.com/office/officeart/2005/8/layout/vList6"/>
    <dgm:cxn modelId="{058805D9-B614-4FAA-9F30-D90BF8777D51}" type="presParOf" srcId="{D36D6B86-6826-4379-82CC-847B9651DE39}" destId="{92AEC5D3-CCC6-4960-82F6-CB84E969230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184094-1C30-4DF2-9C75-FE06D5542A9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nl-BE"/>
        </a:p>
      </dgm:t>
    </dgm:pt>
    <dgm:pt modelId="{DC0E0C42-21F9-4C9A-BB3F-10F1EBFAC831}">
      <dgm:prSet phldrT="[Tekst]" custT="1"/>
      <dgm:spPr>
        <a:solidFill>
          <a:srgbClr val="F76A67"/>
        </a:solidFill>
      </dgm:spPr>
      <dgm:t>
        <a:bodyPr/>
        <a:lstStyle/>
        <a:p>
          <a:r>
            <a:rPr lang="nl-NL" sz="6600" dirty="0"/>
            <a:t>8. </a:t>
          </a:r>
        </a:p>
        <a:p>
          <a:r>
            <a:rPr lang="nl-NL" sz="5400" dirty="0"/>
            <a:t>Levensstijl</a:t>
          </a:r>
          <a:endParaRPr lang="nl-BE" sz="5400" dirty="0"/>
        </a:p>
      </dgm:t>
    </dgm:pt>
    <dgm:pt modelId="{848D4408-1E53-48C1-9E9B-F6567ED0C232}" type="parTrans" cxnId="{72D41AE9-C5BE-447B-B0B7-34E0A2D2371F}">
      <dgm:prSet/>
      <dgm:spPr/>
      <dgm:t>
        <a:bodyPr/>
        <a:lstStyle/>
        <a:p>
          <a:endParaRPr lang="nl-BE"/>
        </a:p>
      </dgm:t>
    </dgm:pt>
    <dgm:pt modelId="{E1B89CA7-93CF-455E-A289-5ADCF6CB90BE}" type="sibTrans" cxnId="{72D41AE9-C5BE-447B-B0B7-34E0A2D2371F}">
      <dgm:prSet/>
      <dgm:spPr/>
      <dgm:t>
        <a:bodyPr/>
        <a:lstStyle/>
        <a:p>
          <a:endParaRPr lang="nl-BE"/>
        </a:p>
      </dgm:t>
    </dgm:pt>
    <dgm:pt modelId="{F8BE6C37-A7E9-4E87-A87F-3EAAB4138E08}">
      <dgm:prSet phldrT="[Tekst]"/>
      <dgm:spPr/>
      <dgm:t>
        <a:bodyPr/>
        <a:lstStyle/>
        <a:p>
          <a:r>
            <a:rPr lang="nl-NL" dirty="0"/>
            <a:t>Werk is voor jou niet het belangrijkste in je leven. Het moet zinvol zijn en passen bij je andere bezigheden. Je doet er alles aan om je werk- en privéleven in balans te houden.  </a:t>
          </a:r>
          <a:endParaRPr lang="nl-BE" dirty="0"/>
        </a:p>
      </dgm:t>
    </dgm:pt>
    <dgm:pt modelId="{E93F43A3-081E-4E7C-A290-F347778AEE8A}" type="parTrans" cxnId="{64F230CE-E8BA-4CF2-9794-4B92C1FD5B1D}">
      <dgm:prSet/>
      <dgm:spPr/>
      <dgm:t>
        <a:bodyPr/>
        <a:lstStyle/>
        <a:p>
          <a:endParaRPr lang="nl-BE"/>
        </a:p>
      </dgm:t>
    </dgm:pt>
    <dgm:pt modelId="{C053B934-ACC7-4E66-9860-DB4C0FE239FE}" type="sibTrans" cxnId="{64F230CE-E8BA-4CF2-9794-4B92C1FD5B1D}">
      <dgm:prSet/>
      <dgm:spPr/>
      <dgm:t>
        <a:bodyPr/>
        <a:lstStyle/>
        <a:p>
          <a:endParaRPr lang="nl-BE"/>
        </a:p>
      </dgm:t>
    </dgm:pt>
    <dgm:pt modelId="{403F1070-C050-4096-9CB3-7B6ECFF39C6D}" type="pres">
      <dgm:prSet presAssocID="{97184094-1C30-4DF2-9C75-FE06D5542A96}" presName="Name0" presStyleCnt="0">
        <dgm:presLayoutVars>
          <dgm:dir/>
          <dgm:animLvl val="lvl"/>
          <dgm:resizeHandles/>
        </dgm:presLayoutVars>
      </dgm:prSet>
      <dgm:spPr/>
    </dgm:pt>
    <dgm:pt modelId="{D36D6B86-6826-4379-82CC-847B9651DE39}" type="pres">
      <dgm:prSet presAssocID="{DC0E0C42-21F9-4C9A-BB3F-10F1EBFAC831}" presName="linNode" presStyleCnt="0"/>
      <dgm:spPr/>
    </dgm:pt>
    <dgm:pt modelId="{695DD347-1615-48A3-9335-23D0BBB4908F}" type="pres">
      <dgm:prSet presAssocID="{DC0E0C42-21F9-4C9A-BB3F-10F1EBFAC831}" presName="parentShp" presStyleLbl="node1" presStyleIdx="0" presStyleCnt="1" custLinFactNeighborY="-1622">
        <dgm:presLayoutVars>
          <dgm:bulletEnabled val="1"/>
        </dgm:presLayoutVars>
      </dgm:prSet>
      <dgm:spPr/>
    </dgm:pt>
    <dgm:pt modelId="{92AEC5D3-CCC6-4960-82F6-CB84E9692302}" type="pres">
      <dgm:prSet presAssocID="{DC0E0C42-21F9-4C9A-BB3F-10F1EBFAC831}" presName="childShp" presStyleLbl="bgAccFollowNode1" presStyleIdx="0" presStyleCnt="1">
        <dgm:presLayoutVars>
          <dgm:bulletEnabled val="1"/>
        </dgm:presLayoutVars>
      </dgm:prSet>
      <dgm:spPr/>
    </dgm:pt>
  </dgm:ptLst>
  <dgm:cxnLst>
    <dgm:cxn modelId="{DA23D465-EA7F-4908-81AA-7C39E1AFFF60}" type="presOf" srcId="{F8BE6C37-A7E9-4E87-A87F-3EAAB4138E08}" destId="{92AEC5D3-CCC6-4960-82F6-CB84E9692302}" srcOrd="0" destOrd="0" presId="urn:microsoft.com/office/officeart/2005/8/layout/vList6"/>
    <dgm:cxn modelId="{4BDAEA77-0540-402A-8B27-9AB8268308CB}" type="presOf" srcId="{97184094-1C30-4DF2-9C75-FE06D5542A96}" destId="{403F1070-C050-4096-9CB3-7B6ECFF39C6D}" srcOrd="0" destOrd="0" presId="urn:microsoft.com/office/officeart/2005/8/layout/vList6"/>
    <dgm:cxn modelId="{3B63D196-A75F-448A-A38D-249AE8B36C5F}" type="presOf" srcId="{DC0E0C42-21F9-4C9A-BB3F-10F1EBFAC831}" destId="{695DD347-1615-48A3-9335-23D0BBB4908F}" srcOrd="0" destOrd="0" presId="urn:microsoft.com/office/officeart/2005/8/layout/vList6"/>
    <dgm:cxn modelId="{64F230CE-E8BA-4CF2-9794-4B92C1FD5B1D}" srcId="{DC0E0C42-21F9-4C9A-BB3F-10F1EBFAC831}" destId="{F8BE6C37-A7E9-4E87-A87F-3EAAB4138E08}" srcOrd="0" destOrd="0" parTransId="{E93F43A3-081E-4E7C-A290-F347778AEE8A}" sibTransId="{C053B934-ACC7-4E66-9860-DB4C0FE239FE}"/>
    <dgm:cxn modelId="{72D41AE9-C5BE-447B-B0B7-34E0A2D2371F}" srcId="{97184094-1C30-4DF2-9C75-FE06D5542A96}" destId="{DC0E0C42-21F9-4C9A-BB3F-10F1EBFAC831}" srcOrd="0" destOrd="0" parTransId="{848D4408-1E53-48C1-9E9B-F6567ED0C232}" sibTransId="{E1B89CA7-93CF-455E-A289-5ADCF6CB90BE}"/>
    <dgm:cxn modelId="{0496321F-2A47-474C-8FBC-4F17E46EA4DF}" type="presParOf" srcId="{403F1070-C050-4096-9CB3-7B6ECFF39C6D}" destId="{D36D6B86-6826-4379-82CC-847B9651DE39}" srcOrd="0" destOrd="0" presId="urn:microsoft.com/office/officeart/2005/8/layout/vList6"/>
    <dgm:cxn modelId="{7B17F3C3-AABC-473A-999A-1D3F3D77E87D}" type="presParOf" srcId="{D36D6B86-6826-4379-82CC-847B9651DE39}" destId="{695DD347-1615-48A3-9335-23D0BBB4908F}" srcOrd="0" destOrd="0" presId="urn:microsoft.com/office/officeart/2005/8/layout/vList6"/>
    <dgm:cxn modelId="{058805D9-B614-4FAA-9F30-D90BF8777D51}" type="presParOf" srcId="{D36D6B86-6826-4379-82CC-847B9651DE39}" destId="{92AEC5D3-CCC6-4960-82F6-CB84E969230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EC5D3-CCC6-4960-82F6-CB84E9692302}">
      <dsp:nvSpPr>
        <dsp:cNvPr id="0" name=""/>
        <dsp:cNvSpPr/>
      </dsp:nvSpPr>
      <dsp:spPr>
        <a:xfrm>
          <a:off x="4815839" y="0"/>
          <a:ext cx="7223760" cy="52239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225" tIns="22225" rIns="22225" bIns="22225" numCol="1" spcCol="1270" anchor="t" anchorCtr="0">
          <a:noAutofit/>
        </a:bodyPr>
        <a:lstStyle/>
        <a:p>
          <a:pPr marL="285750" lvl="1" indent="-285750" algn="l" defTabSz="1555750">
            <a:lnSpc>
              <a:spcPct val="90000"/>
            </a:lnSpc>
            <a:spcBef>
              <a:spcPct val="0"/>
            </a:spcBef>
            <a:spcAft>
              <a:spcPct val="15000"/>
            </a:spcAft>
            <a:buChar char="•"/>
          </a:pPr>
          <a:r>
            <a:rPr lang="nl-NL" sz="3500" kern="1200" dirty="0"/>
            <a:t>Je vindt de inhoudelijke kant van je werk erg belangrijk en wil een specialist worden binnen je vakgebied. Je geniet ervan als anderen je vragen om je deskundig advies. </a:t>
          </a:r>
          <a:endParaRPr lang="nl-BE" sz="3500" kern="1200" dirty="0"/>
        </a:p>
      </dsp:txBody>
      <dsp:txXfrm>
        <a:off x="4815839" y="652992"/>
        <a:ext cx="5264785" cy="3917950"/>
      </dsp:txXfrm>
    </dsp:sp>
    <dsp:sp modelId="{695DD347-1615-48A3-9335-23D0BBB4908F}">
      <dsp:nvSpPr>
        <dsp:cNvPr id="0" name=""/>
        <dsp:cNvSpPr/>
      </dsp:nvSpPr>
      <dsp:spPr>
        <a:xfrm>
          <a:off x="0" y="0"/>
          <a:ext cx="4815840" cy="5223934"/>
        </a:xfrm>
        <a:prstGeom prst="roundRect">
          <a:avLst/>
        </a:prstGeom>
        <a:solidFill>
          <a:srgbClr val="97C2D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1460" tIns="125730" rIns="251460" bIns="125730" numCol="1" spcCol="1270" anchor="ctr" anchorCtr="0">
          <a:noAutofit/>
        </a:bodyPr>
        <a:lstStyle/>
        <a:p>
          <a:pPr marL="0" lvl="0" indent="0" algn="ctr" defTabSz="2933700">
            <a:lnSpc>
              <a:spcPct val="90000"/>
            </a:lnSpc>
            <a:spcBef>
              <a:spcPct val="0"/>
            </a:spcBef>
            <a:spcAft>
              <a:spcPct val="35000"/>
            </a:spcAft>
            <a:buNone/>
          </a:pPr>
          <a:r>
            <a:rPr lang="nl-NL" sz="6600" kern="1200" dirty="0"/>
            <a:t>1. </a:t>
          </a:r>
        </a:p>
        <a:p>
          <a:pPr marL="0" lvl="0" indent="0" algn="ctr" defTabSz="2933700">
            <a:lnSpc>
              <a:spcPct val="90000"/>
            </a:lnSpc>
            <a:spcBef>
              <a:spcPct val="0"/>
            </a:spcBef>
            <a:spcAft>
              <a:spcPct val="35000"/>
            </a:spcAft>
            <a:buNone/>
          </a:pPr>
          <a:r>
            <a:rPr lang="nl-NL" sz="5400" kern="1200" dirty="0"/>
            <a:t>Technisch/</a:t>
          </a:r>
        </a:p>
        <a:p>
          <a:pPr marL="0" lvl="0" indent="0" algn="ctr" defTabSz="2933700">
            <a:lnSpc>
              <a:spcPct val="90000"/>
            </a:lnSpc>
            <a:spcBef>
              <a:spcPct val="0"/>
            </a:spcBef>
            <a:spcAft>
              <a:spcPct val="35000"/>
            </a:spcAft>
            <a:buNone/>
          </a:pPr>
          <a:r>
            <a:rPr lang="nl-NL" sz="5400" kern="1200" dirty="0"/>
            <a:t>functioneel</a:t>
          </a:r>
          <a:endParaRPr lang="nl-BE" sz="6600" kern="1200" dirty="0"/>
        </a:p>
      </dsp:txBody>
      <dsp:txXfrm>
        <a:off x="235090" y="235090"/>
        <a:ext cx="4345660" cy="47537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EC5D3-CCC6-4960-82F6-CB84E9692302}">
      <dsp:nvSpPr>
        <dsp:cNvPr id="0" name=""/>
        <dsp:cNvSpPr/>
      </dsp:nvSpPr>
      <dsp:spPr>
        <a:xfrm>
          <a:off x="4815839" y="2550"/>
          <a:ext cx="7223760" cy="52188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285750" lvl="1" indent="-285750" algn="l" defTabSz="1600200">
            <a:lnSpc>
              <a:spcPct val="90000"/>
            </a:lnSpc>
            <a:spcBef>
              <a:spcPct val="0"/>
            </a:spcBef>
            <a:spcAft>
              <a:spcPct val="15000"/>
            </a:spcAft>
            <a:buChar char="•"/>
          </a:pPr>
          <a:r>
            <a:rPr lang="nl-NL" sz="3600" kern="1200" dirty="0"/>
            <a:t>Je wil je werk op je eigen manier doen en wil een baan die flexibel is met betrekking tot wanneer en hoe je werkt. Veel regels en beperkingen kan je niet goed verdragen. </a:t>
          </a:r>
          <a:endParaRPr lang="nl-BE" sz="3600" kern="1200" dirty="0"/>
        </a:p>
      </dsp:txBody>
      <dsp:txXfrm>
        <a:off x="4815839" y="654904"/>
        <a:ext cx="5266698" cy="3914124"/>
      </dsp:txXfrm>
    </dsp:sp>
    <dsp:sp modelId="{695DD347-1615-48A3-9335-23D0BBB4908F}">
      <dsp:nvSpPr>
        <dsp:cNvPr id="0" name=""/>
        <dsp:cNvSpPr/>
      </dsp:nvSpPr>
      <dsp:spPr>
        <a:xfrm>
          <a:off x="0" y="0"/>
          <a:ext cx="4815840" cy="5218832"/>
        </a:xfrm>
        <a:prstGeom prst="roundRect">
          <a:avLst/>
        </a:prstGeom>
        <a:solidFill>
          <a:srgbClr val="9ADAC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1460" tIns="125730" rIns="251460" bIns="125730" numCol="1" spcCol="1270" anchor="ctr" anchorCtr="0">
          <a:noAutofit/>
        </a:bodyPr>
        <a:lstStyle/>
        <a:p>
          <a:pPr marL="0" lvl="0" indent="0" algn="ctr" defTabSz="2933700">
            <a:lnSpc>
              <a:spcPct val="90000"/>
            </a:lnSpc>
            <a:spcBef>
              <a:spcPct val="0"/>
            </a:spcBef>
            <a:spcAft>
              <a:spcPct val="35000"/>
            </a:spcAft>
            <a:buNone/>
          </a:pPr>
          <a:r>
            <a:rPr lang="nl-NL" sz="6600" kern="1200" dirty="0"/>
            <a:t>2. </a:t>
          </a:r>
          <a:r>
            <a:rPr lang="nl-NL" sz="5400" kern="1200" dirty="0"/>
            <a:t>autonomie/</a:t>
          </a:r>
        </a:p>
        <a:p>
          <a:pPr marL="0" lvl="0" indent="0" algn="ctr" defTabSz="2933700">
            <a:lnSpc>
              <a:spcPct val="90000"/>
            </a:lnSpc>
            <a:spcBef>
              <a:spcPct val="0"/>
            </a:spcBef>
            <a:spcAft>
              <a:spcPct val="35000"/>
            </a:spcAft>
            <a:buNone/>
          </a:pPr>
          <a:r>
            <a:rPr lang="nl-NL" sz="5400" kern="1200" dirty="0"/>
            <a:t>onafhankelijkheid</a:t>
          </a:r>
          <a:endParaRPr lang="nl-BE" sz="6600" kern="1200" dirty="0"/>
        </a:p>
      </dsp:txBody>
      <dsp:txXfrm>
        <a:off x="235090" y="235090"/>
        <a:ext cx="4345660" cy="47486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EC5D3-CCC6-4960-82F6-CB84E9692302}">
      <dsp:nvSpPr>
        <dsp:cNvPr id="0" name=""/>
        <dsp:cNvSpPr/>
      </dsp:nvSpPr>
      <dsp:spPr>
        <a:xfrm>
          <a:off x="4815839" y="0"/>
          <a:ext cx="7223760" cy="52239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t" anchorCtr="0">
          <a:noAutofit/>
        </a:bodyPr>
        <a:lstStyle/>
        <a:p>
          <a:pPr marL="285750" lvl="1" indent="-285750" algn="l" defTabSz="1511300">
            <a:lnSpc>
              <a:spcPct val="90000"/>
            </a:lnSpc>
            <a:spcBef>
              <a:spcPct val="0"/>
            </a:spcBef>
            <a:spcAft>
              <a:spcPct val="15000"/>
            </a:spcAft>
            <a:buChar char="•"/>
          </a:pPr>
          <a:r>
            <a:rPr lang="nl-NL" sz="3400" kern="1200" dirty="0"/>
            <a:t>Je bent veelzijdig, resultaatgericht en wil snel richting top. Je oefent graag invloed uit en wilt een grote verantwoordelijkheid. Je bent communicatief en kan goed in team werken. </a:t>
          </a:r>
          <a:endParaRPr lang="nl-BE" sz="3400" kern="1200" dirty="0"/>
        </a:p>
      </dsp:txBody>
      <dsp:txXfrm>
        <a:off x="4815839" y="652992"/>
        <a:ext cx="5264785" cy="3917950"/>
      </dsp:txXfrm>
    </dsp:sp>
    <dsp:sp modelId="{695DD347-1615-48A3-9335-23D0BBB4908F}">
      <dsp:nvSpPr>
        <dsp:cNvPr id="0" name=""/>
        <dsp:cNvSpPr/>
      </dsp:nvSpPr>
      <dsp:spPr>
        <a:xfrm>
          <a:off x="0" y="0"/>
          <a:ext cx="4815840" cy="5223934"/>
        </a:xfrm>
        <a:prstGeom prst="roundRect">
          <a:avLst/>
        </a:prstGeom>
        <a:solidFill>
          <a:srgbClr val="B6E19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1460" tIns="125730" rIns="251460" bIns="125730" numCol="1" spcCol="1270" anchor="ctr" anchorCtr="0">
          <a:noAutofit/>
        </a:bodyPr>
        <a:lstStyle/>
        <a:p>
          <a:pPr marL="0" lvl="0" indent="0" algn="ctr" defTabSz="2933700">
            <a:lnSpc>
              <a:spcPct val="90000"/>
            </a:lnSpc>
            <a:spcBef>
              <a:spcPct val="0"/>
            </a:spcBef>
            <a:spcAft>
              <a:spcPct val="35000"/>
            </a:spcAft>
            <a:buNone/>
          </a:pPr>
          <a:r>
            <a:rPr lang="nl-NL" sz="6600" kern="1200" dirty="0"/>
            <a:t>3. </a:t>
          </a:r>
        </a:p>
        <a:p>
          <a:pPr marL="0" lvl="0" indent="0" algn="ctr" defTabSz="2933700">
            <a:lnSpc>
              <a:spcPct val="90000"/>
            </a:lnSpc>
            <a:spcBef>
              <a:spcPct val="0"/>
            </a:spcBef>
            <a:spcAft>
              <a:spcPct val="35000"/>
            </a:spcAft>
            <a:buNone/>
          </a:pPr>
          <a:r>
            <a:rPr lang="nl-NL" sz="5400" kern="1200" dirty="0"/>
            <a:t>Algemeen </a:t>
          </a:r>
        </a:p>
        <a:p>
          <a:pPr marL="0" lvl="0" indent="0" algn="ctr" defTabSz="2933700">
            <a:lnSpc>
              <a:spcPct val="90000"/>
            </a:lnSpc>
            <a:spcBef>
              <a:spcPct val="0"/>
            </a:spcBef>
            <a:spcAft>
              <a:spcPct val="35000"/>
            </a:spcAft>
            <a:buNone/>
          </a:pPr>
          <a:r>
            <a:rPr lang="nl-NL" sz="5400" kern="1200" dirty="0"/>
            <a:t>management</a:t>
          </a:r>
          <a:endParaRPr lang="nl-BE" sz="5400" kern="1200" dirty="0"/>
        </a:p>
      </dsp:txBody>
      <dsp:txXfrm>
        <a:off x="235090" y="235090"/>
        <a:ext cx="4345660" cy="47537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EC5D3-CCC6-4960-82F6-CB84E9692302}">
      <dsp:nvSpPr>
        <dsp:cNvPr id="0" name=""/>
        <dsp:cNvSpPr/>
      </dsp:nvSpPr>
      <dsp:spPr>
        <a:xfrm>
          <a:off x="4815839" y="0"/>
          <a:ext cx="7223760" cy="52239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t" anchorCtr="0">
          <a:noAutofit/>
        </a:bodyPr>
        <a:lstStyle/>
        <a:p>
          <a:pPr marL="285750" lvl="1" indent="-285750" algn="l" defTabSz="1511300">
            <a:lnSpc>
              <a:spcPct val="90000"/>
            </a:lnSpc>
            <a:spcBef>
              <a:spcPct val="0"/>
            </a:spcBef>
            <a:spcAft>
              <a:spcPct val="15000"/>
            </a:spcAft>
            <a:buChar char="•"/>
          </a:pPr>
          <a:r>
            <a:rPr lang="nl-NL" sz="3400" kern="1200" dirty="0"/>
            <a:t>Voorspelbaarheid en loyaliteit zijn belangrijk voor jou. Je wil je (</a:t>
          </a:r>
          <a:r>
            <a:rPr lang="nl-NL" sz="3400" kern="1200" dirty="0" err="1"/>
            <a:t>oa</a:t>
          </a:r>
          <a:r>
            <a:rPr lang="nl-NL" sz="3400" kern="1200" dirty="0"/>
            <a:t> financieel) veilig voelen en zal lang binnen een organisatie blijven als aan deze behoeften tegemoet gekomen wordt. </a:t>
          </a:r>
          <a:endParaRPr lang="nl-BE" sz="3400" kern="1200" dirty="0"/>
        </a:p>
      </dsp:txBody>
      <dsp:txXfrm>
        <a:off x="4815839" y="652992"/>
        <a:ext cx="5264785" cy="3917950"/>
      </dsp:txXfrm>
    </dsp:sp>
    <dsp:sp modelId="{695DD347-1615-48A3-9335-23D0BBB4908F}">
      <dsp:nvSpPr>
        <dsp:cNvPr id="0" name=""/>
        <dsp:cNvSpPr/>
      </dsp:nvSpPr>
      <dsp:spPr>
        <a:xfrm>
          <a:off x="0" y="0"/>
          <a:ext cx="4815840" cy="5223934"/>
        </a:xfrm>
        <a:prstGeom prst="roundRect">
          <a:avLst/>
        </a:prstGeom>
        <a:solidFill>
          <a:srgbClr val="89FA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1460" tIns="125730" rIns="251460" bIns="125730" numCol="1" spcCol="1270" anchor="ctr" anchorCtr="0">
          <a:noAutofit/>
        </a:bodyPr>
        <a:lstStyle/>
        <a:p>
          <a:pPr marL="0" lvl="0" indent="0" algn="ctr" defTabSz="2933700">
            <a:lnSpc>
              <a:spcPct val="90000"/>
            </a:lnSpc>
            <a:spcBef>
              <a:spcPct val="0"/>
            </a:spcBef>
            <a:spcAft>
              <a:spcPct val="35000"/>
            </a:spcAft>
            <a:buNone/>
          </a:pPr>
          <a:r>
            <a:rPr lang="nl-NL" sz="6600" kern="1200" dirty="0"/>
            <a:t>4. </a:t>
          </a:r>
        </a:p>
        <a:p>
          <a:pPr marL="0" lvl="0" indent="0" algn="ctr" defTabSz="2933700">
            <a:lnSpc>
              <a:spcPct val="90000"/>
            </a:lnSpc>
            <a:spcBef>
              <a:spcPct val="0"/>
            </a:spcBef>
            <a:spcAft>
              <a:spcPct val="35000"/>
            </a:spcAft>
            <a:buNone/>
          </a:pPr>
          <a:r>
            <a:rPr lang="nl-NL" sz="5400" kern="1200" dirty="0"/>
            <a:t>Zekerheid en</a:t>
          </a:r>
        </a:p>
        <a:p>
          <a:pPr marL="0" lvl="0" indent="0" algn="ctr" defTabSz="2933700">
            <a:lnSpc>
              <a:spcPct val="90000"/>
            </a:lnSpc>
            <a:spcBef>
              <a:spcPct val="0"/>
            </a:spcBef>
            <a:spcAft>
              <a:spcPct val="35000"/>
            </a:spcAft>
            <a:buNone/>
          </a:pPr>
          <a:r>
            <a:rPr lang="nl-NL" sz="5400" kern="1200" dirty="0"/>
            <a:t>stabiliteit</a:t>
          </a:r>
          <a:endParaRPr lang="nl-BE" sz="5400" kern="1200" dirty="0"/>
        </a:p>
      </dsp:txBody>
      <dsp:txXfrm>
        <a:off x="235090" y="235090"/>
        <a:ext cx="4345660" cy="47537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EC5D3-CCC6-4960-82F6-CB84E9692302}">
      <dsp:nvSpPr>
        <dsp:cNvPr id="0" name=""/>
        <dsp:cNvSpPr/>
      </dsp:nvSpPr>
      <dsp:spPr>
        <a:xfrm>
          <a:off x="4815839" y="2550"/>
          <a:ext cx="7223760" cy="52188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955" tIns="20955" rIns="20955" bIns="20955" numCol="1" spcCol="1270" anchor="t" anchorCtr="0">
          <a:noAutofit/>
        </a:bodyPr>
        <a:lstStyle/>
        <a:p>
          <a:pPr marL="285750" lvl="1" indent="-285750" algn="l" defTabSz="1466850">
            <a:lnSpc>
              <a:spcPct val="90000"/>
            </a:lnSpc>
            <a:spcBef>
              <a:spcPct val="0"/>
            </a:spcBef>
            <a:spcAft>
              <a:spcPct val="15000"/>
            </a:spcAft>
            <a:buChar char="•"/>
          </a:pPr>
          <a:r>
            <a:rPr lang="nl-NL" sz="3300" kern="1200" dirty="0"/>
            <a:t>Je houdt van zelf creëren en wil zelf iets op de markt zetten. Je droomt van je eigen bedrijf of een bestaand initiatief nieuw leven in te blazen. Je wil geld verdienen met iets dat je zelf tot stand hebt gebracht. </a:t>
          </a:r>
          <a:endParaRPr lang="nl-BE" sz="3300" kern="1200" dirty="0"/>
        </a:p>
      </dsp:txBody>
      <dsp:txXfrm>
        <a:off x="4815839" y="654904"/>
        <a:ext cx="5266698" cy="3914124"/>
      </dsp:txXfrm>
    </dsp:sp>
    <dsp:sp modelId="{695DD347-1615-48A3-9335-23D0BBB4908F}">
      <dsp:nvSpPr>
        <dsp:cNvPr id="0" name=""/>
        <dsp:cNvSpPr/>
      </dsp:nvSpPr>
      <dsp:spPr>
        <a:xfrm>
          <a:off x="0" y="0"/>
          <a:ext cx="4815840" cy="5218832"/>
        </a:xfrm>
        <a:prstGeom prst="roundRect">
          <a:avLst/>
        </a:prstGeom>
        <a:solidFill>
          <a:srgbClr val="F5F8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1460" tIns="125730" rIns="251460" bIns="125730" numCol="1" spcCol="1270" anchor="ctr" anchorCtr="0">
          <a:noAutofit/>
        </a:bodyPr>
        <a:lstStyle/>
        <a:p>
          <a:pPr marL="0" lvl="0" indent="0" algn="ctr" defTabSz="2933700">
            <a:lnSpc>
              <a:spcPct val="90000"/>
            </a:lnSpc>
            <a:spcBef>
              <a:spcPct val="0"/>
            </a:spcBef>
            <a:spcAft>
              <a:spcPct val="35000"/>
            </a:spcAft>
            <a:buNone/>
          </a:pPr>
          <a:r>
            <a:rPr lang="nl-NL" sz="6600" kern="1200" dirty="0"/>
            <a:t>5.</a:t>
          </a:r>
        </a:p>
        <a:p>
          <a:pPr marL="0" lvl="0" indent="0" algn="ctr" defTabSz="2933700">
            <a:lnSpc>
              <a:spcPct val="90000"/>
            </a:lnSpc>
            <a:spcBef>
              <a:spcPct val="0"/>
            </a:spcBef>
            <a:spcAft>
              <a:spcPct val="35000"/>
            </a:spcAft>
            <a:buNone/>
          </a:pPr>
          <a:r>
            <a:rPr lang="nl-NL" sz="5400" kern="1200" dirty="0"/>
            <a:t>Ondernemingsgerichte creativiteit</a:t>
          </a:r>
          <a:endParaRPr lang="nl-BE" sz="5400" kern="1200" dirty="0"/>
        </a:p>
      </dsp:txBody>
      <dsp:txXfrm>
        <a:off x="235090" y="235090"/>
        <a:ext cx="4345660" cy="47486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EC5D3-CCC6-4960-82F6-CB84E9692302}">
      <dsp:nvSpPr>
        <dsp:cNvPr id="0" name=""/>
        <dsp:cNvSpPr/>
      </dsp:nvSpPr>
      <dsp:spPr>
        <a:xfrm>
          <a:off x="4815839" y="0"/>
          <a:ext cx="7223760" cy="52239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l" defTabSz="1422400">
            <a:lnSpc>
              <a:spcPct val="90000"/>
            </a:lnSpc>
            <a:spcBef>
              <a:spcPct val="0"/>
            </a:spcBef>
            <a:spcAft>
              <a:spcPct val="15000"/>
            </a:spcAft>
            <a:buChar char="•"/>
          </a:pPr>
          <a:r>
            <a:rPr lang="nl-NL" sz="3200" kern="1200" dirty="0"/>
            <a:t>Je wil graag iets doen waar anderen iets aan hebben, om zo een bijdrage te kunnen leveren aan de samenleving. Je bent niet zozeer loyaal aan een organisatie, maar je wil een rechtvaardig of menswaardig doel bereiken.</a:t>
          </a:r>
          <a:endParaRPr lang="nl-BE" sz="3200" kern="1200" dirty="0"/>
        </a:p>
      </dsp:txBody>
      <dsp:txXfrm>
        <a:off x="4815839" y="652992"/>
        <a:ext cx="5264785" cy="3917950"/>
      </dsp:txXfrm>
    </dsp:sp>
    <dsp:sp modelId="{695DD347-1615-48A3-9335-23D0BBB4908F}">
      <dsp:nvSpPr>
        <dsp:cNvPr id="0" name=""/>
        <dsp:cNvSpPr/>
      </dsp:nvSpPr>
      <dsp:spPr>
        <a:xfrm>
          <a:off x="0" y="0"/>
          <a:ext cx="4815840" cy="5223934"/>
        </a:xfrm>
        <a:prstGeom prst="roundRect">
          <a:avLst/>
        </a:prstGeom>
        <a:solidFill>
          <a:srgbClr val="FACF7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1460" tIns="125730" rIns="251460" bIns="125730" numCol="1" spcCol="1270" anchor="ctr" anchorCtr="0">
          <a:noAutofit/>
        </a:bodyPr>
        <a:lstStyle/>
        <a:p>
          <a:pPr marL="0" lvl="0" indent="0" algn="ctr" defTabSz="2933700">
            <a:lnSpc>
              <a:spcPct val="90000"/>
            </a:lnSpc>
            <a:spcBef>
              <a:spcPct val="0"/>
            </a:spcBef>
            <a:spcAft>
              <a:spcPct val="35000"/>
            </a:spcAft>
            <a:buNone/>
          </a:pPr>
          <a:r>
            <a:rPr lang="nl-NL" sz="6600" kern="1200" dirty="0"/>
            <a:t>6. </a:t>
          </a:r>
        </a:p>
        <a:p>
          <a:pPr marL="0" lvl="0" indent="0" algn="ctr" defTabSz="2933700">
            <a:lnSpc>
              <a:spcPct val="90000"/>
            </a:lnSpc>
            <a:spcBef>
              <a:spcPct val="0"/>
            </a:spcBef>
            <a:spcAft>
              <a:spcPct val="35000"/>
            </a:spcAft>
            <a:buNone/>
          </a:pPr>
          <a:r>
            <a:rPr lang="nl-NL" sz="4400" kern="1200" dirty="0"/>
            <a:t>Dienstverlening/</a:t>
          </a:r>
        </a:p>
        <a:p>
          <a:pPr marL="0" lvl="0" indent="0" algn="ctr" defTabSz="2933700">
            <a:lnSpc>
              <a:spcPct val="90000"/>
            </a:lnSpc>
            <a:spcBef>
              <a:spcPct val="0"/>
            </a:spcBef>
            <a:spcAft>
              <a:spcPct val="35000"/>
            </a:spcAft>
            <a:buNone/>
          </a:pPr>
          <a:r>
            <a:rPr lang="nl-NL" sz="5400" kern="1200" dirty="0"/>
            <a:t>toewijding</a:t>
          </a:r>
          <a:endParaRPr lang="nl-BE" sz="5400" kern="1200" dirty="0"/>
        </a:p>
      </dsp:txBody>
      <dsp:txXfrm>
        <a:off x="235090" y="235090"/>
        <a:ext cx="4345660" cy="47537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EC5D3-CCC6-4960-82F6-CB84E9692302}">
      <dsp:nvSpPr>
        <dsp:cNvPr id="0" name=""/>
        <dsp:cNvSpPr/>
      </dsp:nvSpPr>
      <dsp:spPr>
        <a:xfrm>
          <a:off x="4815839" y="0"/>
          <a:ext cx="7223760" cy="52239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t" anchorCtr="0">
          <a:noAutofit/>
        </a:bodyPr>
        <a:lstStyle/>
        <a:p>
          <a:pPr marL="285750" lvl="1" indent="-285750" algn="l" defTabSz="1511300">
            <a:lnSpc>
              <a:spcPct val="90000"/>
            </a:lnSpc>
            <a:spcBef>
              <a:spcPct val="0"/>
            </a:spcBef>
            <a:spcAft>
              <a:spcPct val="15000"/>
            </a:spcAft>
            <a:buChar char="•"/>
          </a:pPr>
          <a:r>
            <a:rPr lang="nl-NL" sz="3400" kern="1200" dirty="0"/>
            <a:t>Je wil altijd moeilijke uitdagingen aan en jezelf overwinnen. Je haat routine en wil altijd wat nieuws. Je legt de lat voor jezelf hoog en je bent ambitieus. Je hebt ook een grote intrinsieke motivatie. </a:t>
          </a:r>
          <a:endParaRPr lang="nl-BE" sz="3400" kern="1200" dirty="0"/>
        </a:p>
      </dsp:txBody>
      <dsp:txXfrm>
        <a:off x="4815839" y="652992"/>
        <a:ext cx="5264785" cy="3917950"/>
      </dsp:txXfrm>
    </dsp:sp>
    <dsp:sp modelId="{695DD347-1615-48A3-9335-23D0BBB4908F}">
      <dsp:nvSpPr>
        <dsp:cNvPr id="0" name=""/>
        <dsp:cNvSpPr/>
      </dsp:nvSpPr>
      <dsp:spPr>
        <a:xfrm>
          <a:off x="0" y="0"/>
          <a:ext cx="4815840" cy="5223934"/>
        </a:xfrm>
        <a:prstGeom prst="roundRect">
          <a:avLst/>
        </a:prstGeom>
        <a:solidFill>
          <a:srgbClr val="F2A1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1460" tIns="125730" rIns="251460" bIns="125730" numCol="1" spcCol="1270" anchor="ctr" anchorCtr="0">
          <a:noAutofit/>
        </a:bodyPr>
        <a:lstStyle/>
        <a:p>
          <a:pPr marL="0" lvl="0" indent="0" algn="ctr" defTabSz="2933700">
            <a:lnSpc>
              <a:spcPct val="90000"/>
            </a:lnSpc>
            <a:spcBef>
              <a:spcPct val="0"/>
            </a:spcBef>
            <a:spcAft>
              <a:spcPct val="35000"/>
            </a:spcAft>
            <a:buNone/>
          </a:pPr>
          <a:r>
            <a:rPr lang="nl-NL" sz="6600" kern="1200" dirty="0"/>
            <a:t>7. </a:t>
          </a:r>
        </a:p>
        <a:p>
          <a:pPr marL="0" lvl="0" indent="0" algn="ctr" defTabSz="2933700">
            <a:lnSpc>
              <a:spcPct val="90000"/>
            </a:lnSpc>
            <a:spcBef>
              <a:spcPct val="0"/>
            </a:spcBef>
            <a:spcAft>
              <a:spcPct val="35000"/>
            </a:spcAft>
            <a:buNone/>
          </a:pPr>
          <a:r>
            <a:rPr lang="nl-NL" sz="5400" kern="1200" dirty="0"/>
            <a:t>Pure uitdaging</a:t>
          </a:r>
          <a:endParaRPr lang="nl-BE" sz="5400" kern="1200" dirty="0"/>
        </a:p>
      </dsp:txBody>
      <dsp:txXfrm>
        <a:off x="235090" y="235090"/>
        <a:ext cx="4345660" cy="47537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EC5D3-CCC6-4960-82F6-CB84E9692302}">
      <dsp:nvSpPr>
        <dsp:cNvPr id="0" name=""/>
        <dsp:cNvSpPr/>
      </dsp:nvSpPr>
      <dsp:spPr>
        <a:xfrm>
          <a:off x="4815839" y="0"/>
          <a:ext cx="7223760" cy="522393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t" anchorCtr="0">
          <a:noAutofit/>
        </a:bodyPr>
        <a:lstStyle/>
        <a:p>
          <a:pPr marL="285750" lvl="1" indent="-285750" algn="l" defTabSz="1511300">
            <a:lnSpc>
              <a:spcPct val="90000"/>
            </a:lnSpc>
            <a:spcBef>
              <a:spcPct val="0"/>
            </a:spcBef>
            <a:spcAft>
              <a:spcPct val="15000"/>
            </a:spcAft>
            <a:buChar char="•"/>
          </a:pPr>
          <a:r>
            <a:rPr lang="nl-NL" sz="3400" kern="1200" dirty="0"/>
            <a:t>Werk is voor jou niet het belangrijkste in je leven. Het moet zinvol zijn en passen bij je andere bezigheden. Je doet er alles aan om je werk- en privéleven in balans te houden.  </a:t>
          </a:r>
          <a:endParaRPr lang="nl-BE" sz="3400" kern="1200" dirty="0"/>
        </a:p>
      </dsp:txBody>
      <dsp:txXfrm>
        <a:off x="4815839" y="652992"/>
        <a:ext cx="5264785" cy="3917950"/>
      </dsp:txXfrm>
    </dsp:sp>
    <dsp:sp modelId="{695DD347-1615-48A3-9335-23D0BBB4908F}">
      <dsp:nvSpPr>
        <dsp:cNvPr id="0" name=""/>
        <dsp:cNvSpPr/>
      </dsp:nvSpPr>
      <dsp:spPr>
        <a:xfrm>
          <a:off x="0" y="0"/>
          <a:ext cx="4815840" cy="5223934"/>
        </a:xfrm>
        <a:prstGeom prst="roundRect">
          <a:avLst/>
        </a:prstGeom>
        <a:solidFill>
          <a:srgbClr val="F76A6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1460" tIns="125730" rIns="251460" bIns="125730" numCol="1" spcCol="1270" anchor="ctr" anchorCtr="0">
          <a:noAutofit/>
        </a:bodyPr>
        <a:lstStyle/>
        <a:p>
          <a:pPr marL="0" lvl="0" indent="0" algn="ctr" defTabSz="2933700">
            <a:lnSpc>
              <a:spcPct val="90000"/>
            </a:lnSpc>
            <a:spcBef>
              <a:spcPct val="0"/>
            </a:spcBef>
            <a:spcAft>
              <a:spcPct val="35000"/>
            </a:spcAft>
            <a:buNone/>
          </a:pPr>
          <a:r>
            <a:rPr lang="nl-NL" sz="6600" kern="1200" dirty="0"/>
            <a:t>8. </a:t>
          </a:r>
        </a:p>
        <a:p>
          <a:pPr marL="0" lvl="0" indent="0" algn="ctr" defTabSz="2933700">
            <a:lnSpc>
              <a:spcPct val="90000"/>
            </a:lnSpc>
            <a:spcBef>
              <a:spcPct val="0"/>
            </a:spcBef>
            <a:spcAft>
              <a:spcPct val="35000"/>
            </a:spcAft>
            <a:buNone/>
          </a:pPr>
          <a:r>
            <a:rPr lang="nl-NL" sz="5400" kern="1200" dirty="0"/>
            <a:t>Levensstijl</a:t>
          </a:r>
          <a:endParaRPr lang="nl-BE" sz="5400" kern="1200" dirty="0"/>
        </a:p>
      </dsp:txBody>
      <dsp:txXfrm>
        <a:off x="235090" y="235090"/>
        <a:ext cx="4345660" cy="475375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AD55C1-4B3C-3BA6-D37E-6EF0845D092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D873D274-DD27-BBB1-795A-6D0CD2815C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8CA4334E-930B-EC62-DC6C-497E5EF92FF9}"/>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5" name="Tijdelijke aanduiding voor voettekst 4">
            <a:extLst>
              <a:ext uri="{FF2B5EF4-FFF2-40B4-BE49-F238E27FC236}">
                <a16:creationId xmlns:a16="http://schemas.microsoft.com/office/drawing/2014/main" id="{D31E986A-669D-681D-515D-052AB6270275}"/>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24AEA3D7-797D-5253-262F-0FE40FD286BE}"/>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1473541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3EEA1B-B79A-FE83-E5BF-6549CD6D48D8}"/>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79E39D9A-97F0-554D-4653-B6D3AD658E1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8D96CE1D-CE84-1776-09F0-E63F58EB864A}"/>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5" name="Tijdelijke aanduiding voor voettekst 4">
            <a:extLst>
              <a:ext uri="{FF2B5EF4-FFF2-40B4-BE49-F238E27FC236}">
                <a16:creationId xmlns:a16="http://schemas.microsoft.com/office/drawing/2014/main" id="{431427E2-FDE7-2B40-7C97-D57B56EC8FF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91E077DC-C77B-32FA-653B-D6430ABE0E4F}"/>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1006411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3372A25-E364-7440-C52D-7E6C79AF39BA}"/>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A6327319-6194-29EF-324E-99E0C7BEBE0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5A169B71-240B-A4CE-93B2-BA13B03277B2}"/>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5" name="Tijdelijke aanduiding voor voettekst 4">
            <a:extLst>
              <a:ext uri="{FF2B5EF4-FFF2-40B4-BE49-F238E27FC236}">
                <a16:creationId xmlns:a16="http://schemas.microsoft.com/office/drawing/2014/main" id="{43806517-6620-67B0-CB81-D7F1ABC5D3A4}"/>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02B868AA-F589-7747-FC47-1CF0D2B1BA7C}"/>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873804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ulltekst5">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A47332A4-66CD-4EA2-A761-9142D01DAD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7960" y="0"/>
            <a:ext cx="2254040" cy="432000"/>
          </a:xfrm>
          <a:prstGeom prst="rect">
            <a:avLst/>
          </a:prstGeom>
        </p:spPr>
      </p:pic>
      <p:sp>
        <p:nvSpPr>
          <p:cNvPr id="12" name="Tijdelijke aanduiding voor tekst 4"/>
          <p:cNvSpPr>
            <a:spLocks noGrp="1"/>
          </p:cNvSpPr>
          <p:nvPr>
            <p:ph type="body" sz="quarter" idx="10" hasCustomPrompt="1"/>
          </p:nvPr>
        </p:nvSpPr>
        <p:spPr>
          <a:xfrm>
            <a:off x="706215" y="1705047"/>
            <a:ext cx="10358764" cy="4720952"/>
          </a:xfrm>
        </p:spPr>
        <p:txBody>
          <a:bodyPr lIns="0" tIns="0" rIns="0" bIns="0">
            <a:noAutofit/>
          </a:bodyPr>
          <a:lstStyle>
            <a:lvl1pPr marL="0" indent="0" algn="l">
              <a:lnSpc>
                <a:spcPct val="120000"/>
              </a:lnSpc>
              <a:buNone/>
              <a:defRPr sz="2400">
                <a:solidFill>
                  <a:schemeClr val="tx1"/>
                </a:solidFill>
                <a:latin typeface="+mj-lt"/>
              </a:defRPr>
            </a:lvl1pPr>
            <a:lvl2pPr marL="457200" indent="0">
              <a:buNone/>
              <a:defRPr>
                <a:latin typeface="Archia" panose="02000503000000020004" pitchFamily="50" charset="0"/>
              </a:defRPr>
            </a:lvl2pPr>
            <a:lvl3pPr marL="914400" indent="0">
              <a:buNone/>
              <a:defRPr>
                <a:latin typeface="Archia" panose="02000503000000020004" pitchFamily="50" charset="0"/>
              </a:defRPr>
            </a:lvl3pPr>
            <a:lvl4pPr marL="1371600" indent="0">
              <a:buNone/>
              <a:defRPr>
                <a:latin typeface="Archia" panose="02000503000000020004" pitchFamily="50" charset="0"/>
              </a:defRPr>
            </a:lvl4pPr>
            <a:lvl5pPr marL="1828800" indent="0">
              <a:buNone/>
              <a:defRPr>
                <a:latin typeface="Archia" panose="02000503000000020004" pitchFamily="50" charset="0"/>
              </a:defRPr>
            </a:lvl5pPr>
          </a:lstStyle>
          <a:p>
            <a:pPr lvl="0"/>
            <a:r>
              <a:rPr lang="nl-NL" dirty="0"/>
              <a:t>Tekst</a:t>
            </a:r>
            <a:endParaRPr lang="nl-BE" dirty="0"/>
          </a:p>
        </p:txBody>
      </p:sp>
      <p:sp>
        <p:nvSpPr>
          <p:cNvPr id="9" name="Slide Number Placeholder 5"/>
          <p:cNvSpPr>
            <a:spLocks noGrp="1"/>
          </p:cNvSpPr>
          <p:nvPr>
            <p:ph type="sldNum" sz="quarter" idx="4"/>
          </p:nvPr>
        </p:nvSpPr>
        <p:spPr>
          <a:xfrm>
            <a:off x="11471274" y="6129338"/>
            <a:ext cx="720725" cy="728662"/>
          </a:xfrm>
          <a:prstGeom prst="rect">
            <a:avLst/>
          </a:prstGeom>
        </p:spPr>
        <p:txBody>
          <a:bodyPr vert="horz" lIns="91440" tIns="45720" rIns="91440" bIns="45720" rtlCol="0" anchor="ctr"/>
          <a:lstStyle>
            <a:lvl1pPr algn="ctr">
              <a:defRPr sz="1200">
                <a:solidFill>
                  <a:schemeClr val="tx1"/>
                </a:solidFill>
                <a:latin typeface="+mj-lt"/>
              </a:defRPr>
            </a:lvl1pPr>
          </a:lstStyle>
          <a:p>
            <a:fld id="{E88A0384-B74B-43A9-9B27-2B2E0FEAA37F}" type="slidenum">
              <a:rPr lang="nl-BE" smtClean="0"/>
              <a:pPr/>
              <a:t>‹nr.›</a:t>
            </a:fld>
            <a:endParaRPr lang="nl-BE" dirty="0"/>
          </a:p>
        </p:txBody>
      </p:sp>
      <p:pic>
        <p:nvPicPr>
          <p:cNvPr id="13" name="Afbeelding 12">
            <a:extLst>
              <a:ext uri="{FF2B5EF4-FFF2-40B4-BE49-F238E27FC236}">
                <a16:creationId xmlns:a16="http://schemas.microsoft.com/office/drawing/2014/main" id="{766076C3-3BDE-4312-B691-BDC85BA90D3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6215" y="603256"/>
            <a:ext cx="1440037" cy="551050"/>
          </a:xfrm>
          <a:prstGeom prst="rect">
            <a:avLst/>
          </a:prstGeom>
        </p:spPr>
      </p:pic>
      <p:pic>
        <p:nvPicPr>
          <p:cNvPr id="8" name="Afbeelding 7">
            <a:extLst>
              <a:ext uri="{FF2B5EF4-FFF2-40B4-BE49-F238E27FC236}">
                <a16:creationId xmlns:a16="http://schemas.microsoft.com/office/drawing/2014/main" id="{F8C54C7D-26CB-4A9E-8158-0DA7078F418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6426000"/>
            <a:ext cx="7145515" cy="432000"/>
          </a:xfrm>
          <a:prstGeom prst="rect">
            <a:avLst/>
          </a:prstGeom>
        </p:spPr>
      </p:pic>
      <p:sp>
        <p:nvSpPr>
          <p:cNvPr id="10" name="Titel 1">
            <a:extLst>
              <a:ext uri="{FF2B5EF4-FFF2-40B4-BE49-F238E27FC236}">
                <a16:creationId xmlns:a16="http://schemas.microsoft.com/office/drawing/2014/main" id="{9286383B-66F2-4EB9-A5F4-BC583709FB64}"/>
              </a:ext>
            </a:extLst>
          </p:cNvPr>
          <p:cNvSpPr>
            <a:spLocks noGrp="1"/>
          </p:cNvSpPr>
          <p:nvPr>
            <p:ph type="title" hasCustomPrompt="1"/>
          </p:nvPr>
        </p:nvSpPr>
        <p:spPr>
          <a:xfrm>
            <a:off x="4452563" y="464046"/>
            <a:ext cx="7739436" cy="728663"/>
          </a:xfrm>
        </p:spPr>
        <p:txBody>
          <a:bodyPr>
            <a:normAutofit/>
          </a:bodyPr>
          <a:lstStyle>
            <a:lvl1pPr>
              <a:defRPr sz="3200">
                <a:latin typeface="Archia" panose="02000503000000020004"/>
              </a:defRPr>
            </a:lvl1pPr>
          </a:lstStyle>
          <a:p>
            <a:r>
              <a:rPr lang="nl-NL" dirty="0"/>
              <a:t>Titel</a:t>
            </a:r>
            <a:endParaRPr lang="nl-BE" dirty="0"/>
          </a:p>
        </p:txBody>
      </p:sp>
    </p:spTree>
    <p:extLst>
      <p:ext uri="{BB962C8B-B14F-4D97-AF65-F5344CB8AC3E}">
        <p14:creationId xmlns:p14="http://schemas.microsoft.com/office/powerpoint/2010/main" val="863817549"/>
      </p:ext>
    </p:extLst>
  </p:cSld>
  <p:clrMapOvr>
    <a:masterClrMapping/>
  </p:clrMapOvr>
  <p:extLst>
    <p:ext uri="{DCECCB84-F9BA-43D5-87BE-67443E8EF086}">
      <p15:sldGuideLst xmlns:p15="http://schemas.microsoft.com/office/powerpoint/2012/main">
        <p15:guide id="1" pos="7227">
          <p15:clr>
            <a:srgbClr val="FBAE40"/>
          </p15:clr>
        </p15:guide>
        <p15:guide id="2" pos="453">
          <p15:clr>
            <a:srgbClr val="FBAE40"/>
          </p15:clr>
        </p15:guide>
        <p15:guide id="3" orient="horz" pos="459">
          <p15:clr>
            <a:srgbClr val="FBAE40"/>
          </p15:clr>
        </p15:guide>
        <p15:guide id="4" orient="horz" pos="386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C763A-DA7B-4735-7B9C-B7CC9F59C736}"/>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770DE9CA-98BB-29E7-B9AA-45762515C63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9055485A-9706-BA34-97F6-4F9306CAF87C}"/>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5" name="Tijdelijke aanduiding voor voettekst 4">
            <a:extLst>
              <a:ext uri="{FF2B5EF4-FFF2-40B4-BE49-F238E27FC236}">
                <a16:creationId xmlns:a16="http://schemas.microsoft.com/office/drawing/2014/main" id="{D2F42CB6-621A-7C4D-A107-39E768E4BD5E}"/>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FBE35E8C-44B9-0A70-252F-7A9BF350CA52}"/>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157838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F58A17-83A8-A104-13B5-D6CA08550BC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AAE9393F-9351-07D9-AE2E-01ADA9C6AE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BA404AA-E9D4-D096-82A0-1B3F26D6A393}"/>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5" name="Tijdelijke aanduiding voor voettekst 4">
            <a:extLst>
              <a:ext uri="{FF2B5EF4-FFF2-40B4-BE49-F238E27FC236}">
                <a16:creationId xmlns:a16="http://schemas.microsoft.com/office/drawing/2014/main" id="{C0C78989-63F7-CB95-1A9E-A29153580429}"/>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E69F158C-3320-3870-8F69-2AF1497AEE80}"/>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3604180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7A65BE-B4F1-EB96-2546-B49F9D3BD40B}"/>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754BFBD0-29E5-516C-FD63-D2355A4BF20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A66A9C9F-64DB-C887-3FA4-29E33AFFD19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F2E00C81-C8E2-7C67-039F-B9C7FB4DDEDF}"/>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6" name="Tijdelijke aanduiding voor voettekst 5">
            <a:extLst>
              <a:ext uri="{FF2B5EF4-FFF2-40B4-BE49-F238E27FC236}">
                <a16:creationId xmlns:a16="http://schemas.microsoft.com/office/drawing/2014/main" id="{BBF30DBD-CED0-0E23-6270-170E3F6B0D15}"/>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4FE01149-125B-0B90-D2FC-560DD5245FCF}"/>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423734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C1B546-DB88-DABC-AF51-6651BFDEAFEC}"/>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71246408-2169-AAA5-C8C6-A0385EDBDB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93138E0-6276-3956-2928-CF9B1A94D4E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82917687-6D96-BC1E-C8CA-5A5A841476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0427F420-1868-A568-111C-F048F1DB28A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9380BE83-E4D1-24F5-2219-BCE299058444}"/>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8" name="Tijdelijke aanduiding voor voettekst 7">
            <a:extLst>
              <a:ext uri="{FF2B5EF4-FFF2-40B4-BE49-F238E27FC236}">
                <a16:creationId xmlns:a16="http://schemas.microsoft.com/office/drawing/2014/main" id="{693EADBB-7ADE-9768-CAE0-28DBE1FA4321}"/>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F837E80B-4FAF-CD34-9230-935A6FE54222}"/>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3448387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8F2C7-DFC1-71A8-3CCB-0C629ABB5DC7}"/>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0C1FE84C-9661-EA17-43ED-93CA6B2A7EEC}"/>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4" name="Tijdelijke aanduiding voor voettekst 3">
            <a:extLst>
              <a:ext uri="{FF2B5EF4-FFF2-40B4-BE49-F238E27FC236}">
                <a16:creationId xmlns:a16="http://schemas.microsoft.com/office/drawing/2014/main" id="{FF883B91-DCDF-0202-5A3C-93A6246823DA}"/>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F69957CC-7169-D3DC-1E9C-57D3011E87B1}"/>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3431006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8C69AF7-BA24-C764-65AB-5429815FAF40}"/>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3" name="Tijdelijke aanduiding voor voettekst 2">
            <a:extLst>
              <a:ext uri="{FF2B5EF4-FFF2-40B4-BE49-F238E27FC236}">
                <a16:creationId xmlns:a16="http://schemas.microsoft.com/office/drawing/2014/main" id="{0F4D0B42-A6BF-F839-079C-51F17BD9CBDE}"/>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E019D37B-E3D6-B034-B4B2-4F607194684A}"/>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606013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11A3CA-1844-12DF-FE36-9F2773EE8EA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B6C7656F-200E-D4C3-7EA2-B7FA8CE35B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89EDECFD-9C29-7754-01F9-EFC24B160D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B5E7E9-B86C-19AF-3E0F-3BFC425048FA}"/>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6" name="Tijdelijke aanduiding voor voettekst 5">
            <a:extLst>
              <a:ext uri="{FF2B5EF4-FFF2-40B4-BE49-F238E27FC236}">
                <a16:creationId xmlns:a16="http://schemas.microsoft.com/office/drawing/2014/main" id="{62E81818-CDFC-1991-C0C8-D5B09792FDF0}"/>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76E19441-C616-ADD7-F7E4-FAA83E50FB7D}"/>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2349616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FA6EFF-895E-4426-15CC-DFC476F19F5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CD36B76A-5C9C-FDDA-3EFC-D74FDA86B6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5BA29BE8-B4FF-B8DC-3AE5-1B2B41144A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A5FF822-280B-95DD-0EB0-F98407E07FC6}"/>
              </a:ext>
            </a:extLst>
          </p:cNvPr>
          <p:cNvSpPr>
            <a:spLocks noGrp="1"/>
          </p:cNvSpPr>
          <p:nvPr>
            <p:ph type="dt" sz="half" idx="10"/>
          </p:nvPr>
        </p:nvSpPr>
        <p:spPr/>
        <p:txBody>
          <a:bodyPr/>
          <a:lstStyle/>
          <a:p>
            <a:fld id="{3A3EE34F-BF6C-4D11-878C-C9E07D661EB1}" type="datetimeFigureOut">
              <a:rPr lang="nl-BE" smtClean="0"/>
              <a:t>24/10/2022</a:t>
            </a:fld>
            <a:endParaRPr lang="nl-BE"/>
          </a:p>
        </p:txBody>
      </p:sp>
      <p:sp>
        <p:nvSpPr>
          <p:cNvPr id="6" name="Tijdelijke aanduiding voor voettekst 5">
            <a:extLst>
              <a:ext uri="{FF2B5EF4-FFF2-40B4-BE49-F238E27FC236}">
                <a16:creationId xmlns:a16="http://schemas.microsoft.com/office/drawing/2014/main" id="{704CEE02-77CA-F4B2-5ECF-9DF203710B63}"/>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D1710352-76A7-759F-A1CA-7735A00D3C24}"/>
              </a:ext>
            </a:extLst>
          </p:cNvPr>
          <p:cNvSpPr>
            <a:spLocks noGrp="1"/>
          </p:cNvSpPr>
          <p:nvPr>
            <p:ph type="sldNum" sz="quarter" idx="12"/>
          </p:nvPr>
        </p:nvSpPr>
        <p:spPr/>
        <p:txBody>
          <a:bodyPr/>
          <a:lstStyle/>
          <a:p>
            <a:fld id="{B227C6D0-ACEA-4641-8894-2BB50E756B28}" type="slidenum">
              <a:rPr lang="nl-BE" smtClean="0"/>
              <a:t>‹nr.›</a:t>
            </a:fld>
            <a:endParaRPr lang="nl-BE"/>
          </a:p>
        </p:txBody>
      </p:sp>
    </p:spTree>
    <p:extLst>
      <p:ext uri="{BB962C8B-B14F-4D97-AF65-F5344CB8AC3E}">
        <p14:creationId xmlns:p14="http://schemas.microsoft.com/office/powerpoint/2010/main" val="2544549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7557A61-58B1-DE77-7451-D3728B311F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5F353910-049A-E221-5B88-8B8963B6E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450A18A5-B784-727A-23A3-07DB3C1945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3EE34F-BF6C-4D11-878C-C9E07D661EB1}" type="datetimeFigureOut">
              <a:rPr lang="nl-BE" smtClean="0"/>
              <a:t>24/10/2022</a:t>
            </a:fld>
            <a:endParaRPr lang="nl-BE"/>
          </a:p>
        </p:txBody>
      </p:sp>
      <p:sp>
        <p:nvSpPr>
          <p:cNvPr id="5" name="Tijdelijke aanduiding voor voettekst 4">
            <a:extLst>
              <a:ext uri="{FF2B5EF4-FFF2-40B4-BE49-F238E27FC236}">
                <a16:creationId xmlns:a16="http://schemas.microsoft.com/office/drawing/2014/main" id="{951AE6EC-B5D0-1E0E-D1AE-E2B3B8D11E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46618792-A7E2-54D9-7A04-74C5F2F8C6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7C6D0-ACEA-4641-8894-2BB50E756B28}" type="slidenum">
              <a:rPr lang="nl-BE" smtClean="0"/>
              <a:t>‹nr.›</a:t>
            </a:fld>
            <a:endParaRPr lang="nl-BE"/>
          </a:p>
        </p:txBody>
      </p:sp>
    </p:spTree>
    <p:extLst>
      <p:ext uri="{BB962C8B-B14F-4D97-AF65-F5344CB8AC3E}">
        <p14:creationId xmlns:p14="http://schemas.microsoft.com/office/powerpoint/2010/main" val="1488666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A118A097-623F-963D-7D57-D3A2EBA77219}"/>
              </a:ext>
            </a:extLst>
          </p:cNvPr>
          <p:cNvSpPr>
            <a:spLocks noGrp="1"/>
          </p:cNvSpPr>
          <p:nvPr>
            <p:ph type="body" sz="quarter" idx="10"/>
          </p:nvPr>
        </p:nvSpPr>
        <p:spPr>
          <a:xfrm>
            <a:off x="3937353" y="667109"/>
            <a:ext cx="4586161" cy="396611"/>
          </a:xfrm>
        </p:spPr>
        <p:txBody>
          <a:bodyPr/>
          <a:lstStyle/>
          <a:p>
            <a:r>
              <a:rPr lang="nl-NL" sz="1800" dirty="0"/>
              <a:t>Gebaseerd op: de theorie van Schein</a:t>
            </a:r>
            <a:endParaRPr lang="nl-BE" sz="1800" dirty="0"/>
          </a:p>
        </p:txBody>
      </p:sp>
      <p:sp>
        <p:nvSpPr>
          <p:cNvPr id="3" name="Tijdelijke aanduiding voor dianummer 2">
            <a:extLst>
              <a:ext uri="{FF2B5EF4-FFF2-40B4-BE49-F238E27FC236}">
                <a16:creationId xmlns:a16="http://schemas.microsoft.com/office/drawing/2014/main" id="{F0D3961D-4F10-EF7A-ACBD-1379A2AE0FAB}"/>
              </a:ext>
            </a:extLst>
          </p:cNvPr>
          <p:cNvSpPr>
            <a:spLocks noGrp="1"/>
          </p:cNvSpPr>
          <p:nvPr>
            <p:ph type="sldNum" sz="quarter" idx="4"/>
          </p:nvPr>
        </p:nvSpPr>
        <p:spPr/>
        <p:txBody>
          <a:bodyPr/>
          <a:lstStyle/>
          <a:p>
            <a:fld id="{E88A0384-B74B-43A9-9B27-2B2E0FEAA37F}" type="slidenum">
              <a:rPr lang="nl-BE" smtClean="0"/>
              <a:pPr/>
              <a:t>1</a:t>
            </a:fld>
            <a:endParaRPr lang="nl-BE" dirty="0"/>
          </a:p>
        </p:txBody>
      </p:sp>
      <p:sp>
        <p:nvSpPr>
          <p:cNvPr id="5" name="Titel 3">
            <a:extLst>
              <a:ext uri="{FF2B5EF4-FFF2-40B4-BE49-F238E27FC236}">
                <a16:creationId xmlns:a16="http://schemas.microsoft.com/office/drawing/2014/main" id="{7DCA6915-DAFA-478B-35A3-B8799405DDA9}"/>
              </a:ext>
            </a:extLst>
          </p:cNvPr>
          <p:cNvSpPr>
            <a:spLocks noGrp="1"/>
          </p:cNvSpPr>
          <p:nvPr>
            <p:ph type="title"/>
          </p:nvPr>
        </p:nvSpPr>
        <p:spPr>
          <a:xfrm>
            <a:off x="0" y="136752"/>
            <a:ext cx="12192000" cy="728663"/>
          </a:xfrm>
        </p:spPr>
        <p:txBody>
          <a:bodyPr>
            <a:normAutofit/>
          </a:bodyPr>
          <a:lstStyle/>
          <a:p>
            <a:pPr algn="ctr"/>
            <a:r>
              <a:rPr lang="nl-NL" sz="3600" b="1" dirty="0">
                <a:solidFill>
                  <a:srgbClr val="97C2DD"/>
                </a:solidFill>
              </a:rPr>
              <a:t>Loopbaanankers</a:t>
            </a:r>
            <a:endParaRPr lang="nl-BE" sz="3600" b="1" dirty="0">
              <a:solidFill>
                <a:srgbClr val="97C2DD"/>
              </a:solidFill>
            </a:endParaRPr>
          </a:p>
        </p:txBody>
      </p:sp>
      <p:pic>
        <p:nvPicPr>
          <p:cNvPr id="13" name="Afbeelding 12">
            <a:extLst>
              <a:ext uri="{FF2B5EF4-FFF2-40B4-BE49-F238E27FC236}">
                <a16:creationId xmlns:a16="http://schemas.microsoft.com/office/drawing/2014/main" id="{243593AA-0AE7-7FAD-6DCA-06D34D36AF96}"/>
              </a:ext>
            </a:extLst>
          </p:cNvPr>
          <p:cNvPicPr>
            <a:picLocks noChangeAspect="1"/>
          </p:cNvPicPr>
          <p:nvPr/>
        </p:nvPicPr>
        <p:blipFill>
          <a:blip r:embed="rId2"/>
          <a:stretch>
            <a:fillRect/>
          </a:stretch>
        </p:blipFill>
        <p:spPr>
          <a:xfrm>
            <a:off x="2338612" y="1139057"/>
            <a:ext cx="7514776" cy="4990281"/>
          </a:xfrm>
          <a:prstGeom prst="rect">
            <a:avLst/>
          </a:prstGeom>
        </p:spPr>
      </p:pic>
    </p:spTree>
    <p:extLst>
      <p:ext uri="{BB962C8B-B14F-4D97-AF65-F5344CB8AC3E}">
        <p14:creationId xmlns:p14="http://schemas.microsoft.com/office/powerpoint/2010/main" val="2899996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F45C4230-E8EF-C1AC-0D5C-33AF642D92F0}"/>
              </a:ext>
            </a:extLst>
          </p:cNvPr>
          <p:cNvSpPr>
            <a:spLocks noGrp="1"/>
          </p:cNvSpPr>
          <p:nvPr>
            <p:ph type="sldNum" sz="quarter" idx="4"/>
          </p:nvPr>
        </p:nvSpPr>
        <p:spPr/>
        <p:txBody>
          <a:bodyPr/>
          <a:lstStyle/>
          <a:p>
            <a:fld id="{E88A0384-B74B-43A9-9B27-2B2E0FEAA37F}" type="slidenum">
              <a:rPr lang="nl-BE" smtClean="0"/>
              <a:pPr/>
              <a:t>10</a:t>
            </a:fld>
            <a:endParaRPr lang="nl-BE" dirty="0"/>
          </a:p>
        </p:txBody>
      </p:sp>
      <p:pic>
        <p:nvPicPr>
          <p:cNvPr id="9" name="Afbeelding 8">
            <a:extLst>
              <a:ext uri="{FF2B5EF4-FFF2-40B4-BE49-F238E27FC236}">
                <a16:creationId xmlns:a16="http://schemas.microsoft.com/office/drawing/2014/main" id="{336805A2-2BE6-FC33-E2F9-B5168ED1A722}"/>
              </a:ext>
            </a:extLst>
          </p:cNvPr>
          <p:cNvPicPr>
            <a:picLocks noChangeAspect="1"/>
          </p:cNvPicPr>
          <p:nvPr/>
        </p:nvPicPr>
        <p:blipFill>
          <a:blip r:embed="rId2"/>
          <a:stretch>
            <a:fillRect/>
          </a:stretch>
        </p:blipFill>
        <p:spPr>
          <a:xfrm>
            <a:off x="0" y="0"/>
            <a:ext cx="12191999" cy="6920590"/>
          </a:xfrm>
          <a:prstGeom prst="rect">
            <a:avLst/>
          </a:prstGeom>
        </p:spPr>
      </p:pic>
    </p:spTree>
    <p:extLst>
      <p:ext uri="{BB962C8B-B14F-4D97-AF65-F5344CB8AC3E}">
        <p14:creationId xmlns:p14="http://schemas.microsoft.com/office/powerpoint/2010/main" val="2200693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06E010CF-209D-2C2D-1542-C96CD84AAA6C}"/>
              </a:ext>
            </a:extLst>
          </p:cNvPr>
          <p:cNvSpPr>
            <a:spLocks noGrp="1"/>
          </p:cNvSpPr>
          <p:nvPr>
            <p:ph type="sldNum" sz="quarter" idx="4"/>
          </p:nvPr>
        </p:nvSpPr>
        <p:spPr/>
        <p:txBody>
          <a:bodyPr/>
          <a:lstStyle/>
          <a:p>
            <a:fld id="{E88A0384-B74B-43A9-9B27-2B2E0FEAA37F}" type="slidenum">
              <a:rPr lang="nl-BE" smtClean="0"/>
              <a:pPr/>
              <a:t>2</a:t>
            </a:fld>
            <a:endParaRPr lang="nl-BE" dirty="0"/>
          </a:p>
        </p:txBody>
      </p:sp>
      <p:graphicFrame>
        <p:nvGraphicFramePr>
          <p:cNvPr id="5" name="Diagram 4">
            <a:extLst>
              <a:ext uri="{FF2B5EF4-FFF2-40B4-BE49-F238E27FC236}">
                <a16:creationId xmlns:a16="http://schemas.microsoft.com/office/drawing/2014/main" id="{1B01AF98-3D4C-C08F-916C-5F02F9F45645}"/>
              </a:ext>
            </a:extLst>
          </p:cNvPr>
          <p:cNvGraphicFramePr/>
          <p:nvPr/>
        </p:nvGraphicFramePr>
        <p:xfrm>
          <a:off x="0" y="719666"/>
          <a:ext cx="12039600" cy="5223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275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47AFF82E-2646-15BB-47CF-2E0275D18984}"/>
              </a:ext>
            </a:extLst>
          </p:cNvPr>
          <p:cNvSpPr>
            <a:spLocks noGrp="1"/>
          </p:cNvSpPr>
          <p:nvPr>
            <p:ph type="sldNum" sz="quarter" idx="4"/>
          </p:nvPr>
        </p:nvSpPr>
        <p:spPr/>
        <p:txBody>
          <a:bodyPr/>
          <a:lstStyle/>
          <a:p>
            <a:fld id="{E88A0384-B74B-43A9-9B27-2B2E0FEAA37F}" type="slidenum">
              <a:rPr lang="nl-BE" smtClean="0"/>
              <a:pPr/>
              <a:t>3</a:t>
            </a:fld>
            <a:endParaRPr lang="nl-BE" dirty="0"/>
          </a:p>
        </p:txBody>
      </p:sp>
      <p:graphicFrame>
        <p:nvGraphicFramePr>
          <p:cNvPr id="5" name="Diagram 4">
            <a:extLst>
              <a:ext uri="{FF2B5EF4-FFF2-40B4-BE49-F238E27FC236}">
                <a16:creationId xmlns:a16="http://schemas.microsoft.com/office/drawing/2014/main" id="{98F87330-E1FE-2B1D-39EF-22AAE8974562}"/>
              </a:ext>
            </a:extLst>
          </p:cNvPr>
          <p:cNvGraphicFramePr/>
          <p:nvPr/>
        </p:nvGraphicFramePr>
        <p:xfrm>
          <a:off x="0" y="719666"/>
          <a:ext cx="12039600" cy="5223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8036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47AFF82E-2646-15BB-47CF-2E0275D18984}"/>
              </a:ext>
            </a:extLst>
          </p:cNvPr>
          <p:cNvSpPr>
            <a:spLocks noGrp="1"/>
          </p:cNvSpPr>
          <p:nvPr>
            <p:ph type="sldNum" sz="quarter" idx="4"/>
          </p:nvPr>
        </p:nvSpPr>
        <p:spPr/>
        <p:txBody>
          <a:bodyPr/>
          <a:lstStyle/>
          <a:p>
            <a:fld id="{E88A0384-B74B-43A9-9B27-2B2E0FEAA37F}" type="slidenum">
              <a:rPr lang="nl-BE" smtClean="0"/>
              <a:pPr/>
              <a:t>4</a:t>
            </a:fld>
            <a:endParaRPr lang="nl-BE" dirty="0"/>
          </a:p>
        </p:txBody>
      </p:sp>
      <p:graphicFrame>
        <p:nvGraphicFramePr>
          <p:cNvPr id="5" name="Diagram 4">
            <a:extLst>
              <a:ext uri="{FF2B5EF4-FFF2-40B4-BE49-F238E27FC236}">
                <a16:creationId xmlns:a16="http://schemas.microsoft.com/office/drawing/2014/main" id="{98F87330-E1FE-2B1D-39EF-22AAE8974562}"/>
              </a:ext>
            </a:extLst>
          </p:cNvPr>
          <p:cNvGraphicFramePr/>
          <p:nvPr/>
        </p:nvGraphicFramePr>
        <p:xfrm>
          <a:off x="0" y="719666"/>
          <a:ext cx="12039600" cy="5223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3965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47AFF82E-2646-15BB-47CF-2E0275D18984}"/>
              </a:ext>
            </a:extLst>
          </p:cNvPr>
          <p:cNvSpPr>
            <a:spLocks noGrp="1"/>
          </p:cNvSpPr>
          <p:nvPr>
            <p:ph type="sldNum" sz="quarter" idx="4"/>
          </p:nvPr>
        </p:nvSpPr>
        <p:spPr/>
        <p:txBody>
          <a:bodyPr/>
          <a:lstStyle/>
          <a:p>
            <a:fld id="{E88A0384-B74B-43A9-9B27-2B2E0FEAA37F}" type="slidenum">
              <a:rPr lang="nl-BE" smtClean="0"/>
              <a:pPr/>
              <a:t>5</a:t>
            </a:fld>
            <a:endParaRPr lang="nl-BE" dirty="0"/>
          </a:p>
        </p:txBody>
      </p:sp>
      <p:graphicFrame>
        <p:nvGraphicFramePr>
          <p:cNvPr id="5" name="Diagram 4">
            <a:extLst>
              <a:ext uri="{FF2B5EF4-FFF2-40B4-BE49-F238E27FC236}">
                <a16:creationId xmlns:a16="http://schemas.microsoft.com/office/drawing/2014/main" id="{98F87330-E1FE-2B1D-39EF-22AAE8974562}"/>
              </a:ext>
            </a:extLst>
          </p:cNvPr>
          <p:cNvGraphicFramePr/>
          <p:nvPr/>
        </p:nvGraphicFramePr>
        <p:xfrm>
          <a:off x="0" y="719666"/>
          <a:ext cx="12039600" cy="5223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491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47AFF82E-2646-15BB-47CF-2E0275D18984}"/>
              </a:ext>
            </a:extLst>
          </p:cNvPr>
          <p:cNvSpPr>
            <a:spLocks noGrp="1"/>
          </p:cNvSpPr>
          <p:nvPr>
            <p:ph type="sldNum" sz="quarter" idx="4"/>
          </p:nvPr>
        </p:nvSpPr>
        <p:spPr/>
        <p:txBody>
          <a:bodyPr/>
          <a:lstStyle/>
          <a:p>
            <a:fld id="{E88A0384-B74B-43A9-9B27-2B2E0FEAA37F}" type="slidenum">
              <a:rPr lang="nl-BE" smtClean="0"/>
              <a:pPr/>
              <a:t>6</a:t>
            </a:fld>
            <a:endParaRPr lang="nl-BE" dirty="0"/>
          </a:p>
        </p:txBody>
      </p:sp>
      <p:graphicFrame>
        <p:nvGraphicFramePr>
          <p:cNvPr id="5" name="Diagram 4">
            <a:extLst>
              <a:ext uri="{FF2B5EF4-FFF2-40B4-BE49-F238E27FC236}">
                <a16:creationId xmlns:a16="http://schemas.microsoft.com/office/drawing/2014/main" id="{98F87330-E1FE-2B1D-39EF-22AAE8974562}"/>
              </a:ext>
            </a:extLst>
          </p:cNvPr>
          <p:cNvGraphicFramePr/>
          <p:nvPr/>
        </p:nvGraphicFramePr>
        <p:xfrm>
          <a:off x="0" y="719666"/>
          <a:ext cx="12039600" cy="5223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012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47AFF82E-2646-15BB-47CF-2E0275D18984}"/>
              </a:ext>
            </a:extLst>
          </p:cNvPr>
          <p:cNvSpPr>
            <a:spLocks noGrp="1"/>
          </p:cNvSpPr>
          <p:nvPr>
            <p:ph type="sldNum" sz="quarter" idx="4"/>
          </p:nvPr>
        </p:nvSpPr>
        <p:spPr/>
        <p:txBody>
          <a:bodyPr/>
          <a:lstStyle/>
          <a:p>
            <a:fld id="{E88A0384-B74B-43A9-9B27-2B2E0FEAA37F}" type="slidenum">
              <a:rPr lang="nl-BE" smtClean="0"/>
              <a:pPr/>
              <a:t>7</a:t>
            </a:fld>
            <a:endParaRPr lang="nl-BE" dirty="0"/>
          </a:p>
        </p:txBody>
      </p:sp>
      <p:graphicFrame>
        <p:nvGraphicFramePr>
          <p:cNvPr id="5" name="Diagram 4">
            <a:extLst>
              <a:ext uri="{FF2B5EF4-FFF2-40B4-BE49-F238E27FC236}">
                <a16:creationId xmlns:a16="http://schemas.microsoft.com/office/drawing/2014/main" id="{98F87330-E1FE-2B1D-39EF-22AAE8974562}"/>
              </a:ext>
            </a:extLst>
          </p:cNvPr>
          <p:cNvGraphicFramePr/>
          <p:nvPr/>
        </p:nvGraphicFramePr>
        <p:xfrm>
          <a:off x="0" y="719666"/>
          <a:ext cx="12039600" cy="5223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535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47AFF82E-2646-15BB-47CF-2E0275D18984}"/>
              </a:ext>
            </a:extLst>
          </p:cNvPr>
          <p:cNvSpPr>
            <a:spLocks noGrp="1"/>
          </p:cNvSpPr>
          <p:nvPr>
            <p:ph type="sldNum" sz="quarter" idx="4"/>
          </p:nvPr>
        </p:nvSpPr>
        <p:spPr/>
        <p:txBody>
          <a:bodyPr/>
          <a:lstStyle/>
          <a:p>
            <a:fld id="{E88A0384-B74B-43A9-9B27-2B2E0FEAA37F}" type="slidenum">
              <a:rPr lang="nl-BE" smtClean="0"/>
              <a:pPr/>
              <a:t>8</a:t>
            </a:fld>
            <a:endParaRPr lang="nl-BE" dirty="0"/>
          </a:p>
        </p:txBody>
      </p:sp>
      <p:graphicFrame>
        <p:nvGraphicFramePr>
          <p:cNvPr id="5" name="Diagram 4">
            <a:extLst>
              <a:ext uri="{FF2B5EF4-FFF2-40B4-BE49-F238E27FC236}">
                <a16:creationId xmlns:a16="http://schemas.microsoft.com/office/drawing/2014/main" id="{98F87330-E1FE-2B1D-39EF-22AAE8974562}"/>
              </a:ext>
            </a:extLst>
          </p:cNvPr>
          <p:cNvGraphicFramePr/>
          <p:nvPr/>
        </p:nvGraphicFramePr>
        <p:xfrm>
          <a:off x="0" y="719666"/>
          <a:ext cx="12039600" cy="5223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7800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47AFF82E-2646-15BB-47CF-2E0275D18984}"/>
              </a:ext>
            </a:extLst>
          </p:cNvPr>
          <p:cNvSpPr>
            <a:spLocks noGrp="1"/>
          </p:cNvSpPr>
          <p:nvPr>
            <p:ph type="sldNum" sz="quarter" idx="4"/>
          </p:nvPr>
        </p:nvSpPr>
        <p:spPr/>
        <p:txBody>
          <a:bodyPr/>
          <a:lstStyle/>
          <a:p>
            <a:fld id="{E88A0384-B74B-43A9-9B27-2B2E0FEAA37F}" type="slidenum">
              <a:rPr lang="nl-BE" smtClean="0"/>
              <a:pPr/>
              <a:t>9</a:t>
            </a:fld>
            <a:endParaRPr lang="nl-BE" dirty="0"/>
          </a:p>
        </p:txBody>
      </p:sp>
      <p:graphicFrame>
        <p:nvGraphicFramePr>
          <p:cNvPr id="5" name="Diagram 4">
            <a:extLst>
              <a:ext uri="{FF2B5EF4-FFF2-40B4-BE49-F238E27FC236}">
                <a16:creationId xmlns:a16="http://schemas.microsoft.com/office/drawing/2014/main" id="{98F87330-E1FE-2B1D-39EF-22AAE8974562}"/>
              </a:ext>
            </a:extLst>
          </p:cNvPr>
          <p:cNvGraphicFramePr/>
          <p:nvPr/>
        </p:nvGraphicFramePr>
        <p:xfrm>
          <a:off x="0" y="719666"/>
          <a:ext cx="12039600" cy="5223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67572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344</Words>
  <Application>Microsoft Office PowerPoint</Application>
  <PresentationFormat>Breedbeeld</PresentationFormat>
  <Paragraphs>40</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Archia</vt:lpstr>
      <vt:lpstr>Arial</vt:lpstr>
      <vt:lpstr>Calibri</vt:lpstr>
      <vt:lpstr>Calibri Light</vt:lpstr>
      <vt:lpstr>Kantoorthema</vt:lpstr>
      <vt:lpstr>Loopbaanankers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Loopbaanankers</dc:title>
  <dc:creator>Vanessa Almeida da Silva Amorim (Obelisk)</dc:creator>
  <cp:lastModifiedBy>Vanessa Almeida da Silva Amorim (Obelisk)</cp:lastModifiedBy>
  <cp:revision>1</cp:revision>
  <dcterms:created xsi:type="dcterms:W3CDTF">2022-10-24T19:16:17Z</dcterms:created>
  <dcterms:modified xsi:type="dcterms:W3CDTF">2022-10-24T19:16:38Z</dcterms:modified>
</cp:coreProperties>
</file>